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Roboto"/>
      <p:regular r:id="rId26"/>
      <p:bold r:id="rId27"/>
      <p:italic r:id="rId28"/>
      <p:boldItalic r:id="rId29"/>
    </p:embeddedFont>
    <p:embeddedFont>
      <p:font typeface="Merriweather Light"/>
      <p:regular r:id="rId30"/>
      <p:bold r:id="rId31"/>
      <p:italic r:id="rId32"/>
      <p:boldItalic r:id="rId33"/>
    </p:embeddedFont>
    <p:embeddedFont>
      <p:font typeface="Open Sans SemiBold"/>
      <p:regular r:id="rId34"/>
      <p:bold r:id="rId35"/>
      <p:italic r:id="rId36"/>
      <p:boldItalic r:id="rId37"/>
    </p:embeddedFont>
    <p:embeddedFont>
      <p:font typeface="Russo One"/>
      <p:regular r:id="rId38"/>
    </p:embeddedFont>
    <p:embeddedFont>
      <p:font typeface="Roboto Light"/>
      <p:regular r:id="rId39"/>
      <p:bold r:id="rId40"/>
      <p:italic r:id="rId41"/>
      <p:boldItalic r:id="rId42"/>
    </p:embeddedFont>
    <p:embeddedFont>
      <p:font typeface="Oswald"/>
      <p:regular r:id="rId43"/>
      <p:bold r:id="rId44"/>
    </p:embeddedFont>
    <p:embeddedFont>
      <p:font typeface="Archivo Black"/>
      <p:regular r:id="rId45"/>
    </p:embeddedFont>
    <p:embeddedFont>
      <p:font typeface="Crimson Text"/>
      <p:regular r:id="rId46"/>
      <p:bold r:id="rId47"/>
      <p:italic r:id="rId48"/>
      <p:boldItalic r:id="rId49"/>
    </p:embeddedFont>
    <p:embeddedFont>
      <p:font typeface="Gill Sans"/>
      <p:regular r:id="rId50"/>
      <p:bold r:id="rId51"/>
    </p:embeddedFont>
    <p:embeddedFont>
      <p:font typeface="Open Sans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267">
          <p15:clr>
            <a:srgbClr val="EA9999"/>
          </p15:clr>
        </p15:guide>
        <p15:guide id="2" pos="2880">
          <p15:clr>
            <a:srgbClr val="FF9292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67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Light-bold.fntdata"/><Relationship Id="rId42" Type="http://schemas.openxmlformats.org/officeDocument/2006/relationships/font" Target="fonts/RobotoLight-boldItalic.fntdata"/><Relationship Id="rId41" Type="http://schemas.openxmlformats.org/officeDocument/2006/relationships/font" Target="fonts/RobotoLight-italic.fntdata"/><Relationship Id="rId44" Type="http://schemas.openxmlformats.org/officeDocument/2006/relationships/font" Target="fonts/Oswald-bold.fntdata"/><Relationship Id="rId43" Type="http://schemas.openxmlformats.org/officeDocument/2006/relationships/font" Target="fonts/Oswald-regular.fntdata"/><Relationship Id="rId46" Type="http://schemas.openxmlformats.org/officeDocument/2006/relationships/font" Target="fonts/CrimsonText-regular.fntdata"/><Relationship Id="rId45" Type="http://schemas.openxmlformats.org/officeDocument/2006/relationships/font" Target="fonts/ArchivoBlack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CrimsonText-italic.fntdata"/><Relationship Id="rId47" Type="http://schemas.openxmlformats.org/officeDocument/2006/relationships/font" Target="fonts/CrimsonText-bold.fntdata"/><Relationship Id="rId49" Type="http://schemas.openxmlformats.org/officeDocument/2006/relationships/font" Target="fonts/CrimsonTex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erriweatherLight-bold.fntdata"/><Relationship Id="rId30" Type="http://schemas.openxmlformats.org/officeDocument/2006/relationships/font" Target="fonts/MerriweatherLight-regular.fntdata"/><Relationship Id="rId33" Type="http://schemas.openxmlformats.org/officeDocument/2006/relationships/font" Target="fonts/MerriweatherLight-boldItalic.fntdata"/><Relationship Id="rId32" Type="http://schemas.openxmlformats.org/officeDocument/2006/relationships/font" Target="fonts/MerriweatherLight-italic.fntdata"/><Relationship Id="rId35" Type="http://schemas.openxmlformats.org/officeDocument/2006/relationships/font" Target="fonts/OpenSansSemiBold-bold.fntdata"/><Relationship Id="rId34" Type="http://schemas.openxmlformats.org/officeDocument/2006/relationships/font" Target="fonts/OpenSansSemiBold-regular.fntdata"/><Relationship Id="rId37" Type="http://schemas.openxmlformats.org/officeDocument/2006/relationships/font" Target="fonts/OpenSansSemiBold-boldItalic.fntdata"/><Relationship Id="rId36" Type="http://schemas.openxmlformats.org/officeDocument/2006/relationships/font" Target="fonts/OpenSansSemiBold-italic.fntdata"/><Relationship Id="rId39" Type="http://schemas.openxmlformats.org/officeDocument/2006/relationships/font" Target="fonts/RobotoLight-regular.fntdata"/><Relationship Id="rId38" Type="http://schemas.openxmlformats.org/officeDocument/2006/relationships/font" Target="fonts/RussoOne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font" Target="fonts/Roboto-regular.fntdata"/><Relationship Id="rId25" Type="http://schemas.openxmlformats.org/officeDocument/2006/relationships/slide" Target="slides/slide20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29" Type="http://schemas.openxmlformats.org/officeDocument/2006/relationships/font" Target="fonts/Roboto-boldItalic.fntdata"/><Relationship Id="rId51" Type="http://schemas.openxmlformats.org/officeDocument/2006/relationships/font" Target="fonts/GillSans-bold.fntdata"/><Relationship Id="rId50" Type="http://schemas.openxmlformats.org/officeDocument/2006/relationships/font" Target="fonts/GillSans-regular.fntdata"/><Relationship Id="rId53" Type="http://schemas.openxmlformats.org/officeDocument/2006/relationships/font" Target="fonts/OpenSans-bold.fntdata"/><Relationship Id="rId52" Type="http://schemas.openxmlformats.org/officeDocument/2006/relationships/font" Target="fonts/OpenSans-regular.fntdata"/><Relationship Id="rId11" Type="http://schemas.openxmlformats.org/officeDocument/2006/relationships/slide" Target="slides/slide6.xml"/><Relationship Id="rId55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54" Type="http://schemas.openxmlformats.org/officeDocument/2006/relationships/font" Target="fonts/Open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f314588ea9_2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3" name="Google Shape;1243;gf314588ea9_2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8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g155955da1c4_2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0" name="Google Shape;1250;g155955da1c4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5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g156e1db996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7" name="Google Shape;1257;g156e1db996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155955da1c4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3" name="Google Shape;1263;g155955da1c4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g155955da1c4_2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0" name="Google Shape;1270;g155955da1c4_2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g155955da1c4_2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8" name="Google Shape;1278;g155955da1c4_2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g155955da1c4_2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5" name="Google Shape;1285;g155955da1c4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gd72c822f85_0_14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4" name="Google Shape;1294;gd72c822f85_0_14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4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f4a39b6d1b_0_19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6" name="Google Shape;1306;gf4a39b6d1b_0_19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g155955da1c4_2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2" name="Google Shape;1312;g155955da1c4_2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d72c822f85_0_14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1" name="Google Shape;1021;gd72c822f85_0_1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f4a39b6d1b_0_8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gf4a39b6d1b_0_8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gf4a39b6d1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3" name="Google Shape;1183;gf4a39b6d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167ea942d0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9" name="Google Shape;1189;g167ea942d0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g167ea942d05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7" name="Google Shape;1197;g167ea942d0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7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gf314588ea9_2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9" name="Google Shape;1209;gf314588ea9_2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f4a39b6d1b_0_7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6" name="Google Shape;1216;gf4a39b6d1b_0_7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g167ea942d05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8" name="Google Shape;1228;g167ea942d0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gf314588ea9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5" name="Google Shape;1235;gf314588ea9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13225" y="816025"/>
            <a:ext cx="4909800" cy="140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713225" y="2216725"/>
            <a:ext cx="4698900" cy="4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-703100" y="3160376"/>
            <a:ext cx="10742975" cy="2376546"/>
          </a:xfrm>
          <a:custGeom>
            <a:rect b="b" l="l" r="r" t="t"/>
            <a:pathLst>
              <a:path extrusionOk="0" h="118857" w="429719">
                <a:moveTo>
                  <a:pt x="7753" y="76887"/>
                </a:moveTo>
                <a:cubicBezTo>
                  <a:pt x="19183" y="64298"/>
                  <a:pt x="86394" y="39278"/>
                  <a:pt x="118366" y="38646"/>
                </a:cubicBezTo>
                <a:cubicBezTo>
                  <a:pt x="150338" y="38014"/>
                  <a:pt x="165929" y="76886"/>
                  <a:pt x="199587" y="73094"/>
                </a:cubicBezTo>
                <a:cubicBezTo>
                  <a:pt x="233245" y="69302"/>
                  <a:pt x="285970" y="27111"/>
                  <a:pt x="320313" y="15892"/>
                </a:cubicBezTo>
                <a:cubicBezTo>
                  <a:pt x="354656" y="4673"/>
                  <a:pt x="387682" y="-7284"/>
                  <a:pt x="405643" y="5779"/>
                </a:cubicBezTo>
                <a:cubicBezTo>
                  <a:pt x="423605" y="18842"/>
                  <a:pt x="433771" y="75886"/>
                  <a:pt x="428082" y="94269"/>
                </a:cubicBezTo>
                <a:cubicBezTo>
                  <a:pt x="422393" y="112652"/>
                  <a:pt x="434560" y="112758"/>
                  <a:pt x="371511" y="116076"/>
                </a:cubicBezTo>
                <a:cubicBezTo>
                  <a:pt x="308462" y="119394"/>
                  <a:pt x="110412" y="120711"/>
                  <a:pt x="49786" y="114179"/>
                </a:cubicBezTo>
                <a:cubicBezTo>
                  <a:pt x="-10840" y="107648"/>
                  <a:pt x="-3677" y="89476"/>
                  <a:pt x="7753" y="768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 rot="1345671">
            <a:off x="3535678" y="3696249"/>
            <a:ext cx="764312" cy="5864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4990551" y="1540674"/>
            <a:ext cx="3705004" cy="3900182"/>
            <a:chOff x="4990551" y="1540674"/>
            <a:chExt cx="3705004" cy="3900182"/>
          </a:xfrm>
        </p:grpSpPr>
        <p:sp>
          <p:nvSpPr>
            <p:cNvPr id="14" name="Google Shape;14;p2"/>
            <p:cNvSpPr/>
            <p:nvPr/>
          </p:nvSpPr>
          <p:spPr>
            <a:xfrm>
              <a:off x="7430513" y="4968646"/>
              <a:ext cx="64684" cy="47581"/>
            </a:xfrm>
            <a:custGeom>
              <a:rect b="b" l="l" r="r" t="t"/>
              <a:pathLst>
                <a:path extrusionOk="0" h="932" w="1267">
                  <a:moveTo>
                    <a:pt x="671" y="1"/>
                  </a:moveTo>
                  <a:cubicBezTo>
                    <a:pt x="75" y="1"/>
                    <a:pt x="1" y="931"/>
                    <a:pt x="596" y="931"/>
                  </a:cubicBezTo>
                  <a:cubicBezTo>
                    <a:pt x="1211" y="931"/>
                    <a:pt x="1266" y="1"/>
                    <a:pt x="67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095146" y="4974364"/>
              <a:ext cx="64632" cy="47581"/>
            </a:xfrm>
            <a:custGeom>
              <a:rect b="b" l="l" r="r" t="t"/>
              <a:pathLst>
                <a:path extrusionOk="0" h="932" w="1266">
                  <a:moveTo>
                    <a:pt x="670" y="1"/>
                  </a:moveTo>
                  <a:cubicBezTo>
                    <a:pt x="75" y="1"/>
                    <a:pt x="0" y="931"/>
                    <a:pt x="596" y="931"/>
                  </a:cubicBezTo>
                  <a:cubicBezTo>
                    <a:pt x="1210" y="931"/>
                    <a:pt x="1266" y="1"/>
                    <a:pt x="67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812925" y="4938218"/>
              <a:ext cx="60242" cy="47632"/>
            </a:xfrm>
            <a:custGeom>
              <a:rect b="b" l="l" r="r" t="t"/>
              <a:pathLst>
                <a:path extrusionOk="0" h="933" w="1180">
                  <a:moveTo>
                    <a:pt x="470" y="0"/>
                  </a:moveTo>
                  <a:cubicBezTo>
                    <a:pt x="241" y="0"/>
                    <a:pt x="37" y="181"/>
                    <a:pt x="19" y="429"/>
                  </a:cubicBezTo>
                  <a:cubicBezTo>
                    <a:pt x="1" y="690"/>
                    <a:pt x="187" y="913"/>
                    <a:pt x="448" y="932"/>
                  </a:cubicBezTo>
                  <a:lnTo>
                    <a:pt x="503" y="932"/>
                  </a:lnTo>
                  <a:cubicBezTo>
                    <a:pt x="515" y="933"/>
                    <a:pt x="527" y="933"/>
                    <a:pt x="539" y="933"/>
                  </a:cubicBezTo>
                  <a:cubicBezTo>
                    <a:pt x="1120" y="933"/>
                    <a:pt x="1180" y="38"/>
                    <a:pt x="578" y="1"/>
                  </a:cubicBezTo>
                  <a:lnTo>
                    <a:pt x="503" y="1"/>
                  </a:lnTo>
                  <a:cubicBezTo>
                    <a:pt x="492" y="1"/>
                    <a:pt x="481" y="0"/>
                    <a:pt x="47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589186" y="5096942"/>
              <a:ext cx="64684" cy="47530"/>
            </a:xfrm>
            <a:custGeom>
              <a:rect b="b" l="l" r="r" t="t"/>
              <a:pathLst>
                <a:path extrusionOk="0" h="931" w="1267">
                  <a:moveTo>
                    <a:pt x="671" y="0"/>
                  </a:moveTo>
                  <a:cubicBezTo>
                    <a:pt x="75" y="0"/>
                    <a:pt x="1" y="931"/>
                    <a:pt x="596" y="931"/>
                  </a:cubicBezTo>
                  <a:cubicBezTo>
                    <a:pt x="1192" y="931"/>
                    <a:pt x="1266" y="0"/>
                    <a:pt x="67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711764" y="4956291"/>
              <a:ext cx="64684" cy="47581"/>
            </a:xfrm>
            <a:custGeom>
              <a:rect b="b" l="l" r="r" t="t"/>
              <a:pathLst>
                <a:path extrusionOk="0" h="932" w="1267">
                  <a:moveTo>
                    <a:pt x="671" y="1"/>
                  </a:moveTo>
                  <a:cubicBezTo>
                    <a:pt x="75" y="1"/>
                    <a:pt x="1" y="932"/>
                    <a:pt x="596" y="932"/>
                  </a:cubicBezTo>
                  <a:cubicBezTo>
                    <a:pt x="1210" y="932"/>
                    <a:pt x="1266" y="1"/>
                    <a:pt x="67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846698" y="5099801"/>
              <a:ext cx="64632" cy="47530"/>
            </a:xfrm>
            <a:custGeom>
              <a:rect b="b" l="l" r="r" t="t"/>
              <a:pathLst>
                <a:path extrusionOk="0" h="931" w="1266">
                  <a:moveTo>
                    <a:pt x="670" y="0"/>
                  </a:moveTo>
                  <a:cubicBezTo>
                    <a:pt x="75" y="0"/>
                    <a:pt x="0" y="931"/>
                    <a:pt x="596" y="931"/>
                  </a:cubicBezTo>
                  <a:cubicBezTo>
                    <a:pt x="1191" y="931"/>
                    <a:pt x="1266" y="0"/>
                    <a:pt x="67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685650" y="5102660"/>
              <a:ext cx="64632" cy="47530"/>
            </a:xfrm>
            <a:custGeom>
              <a:rect b="b" l="l" r="r" t="t"/>
              <a:pathLst>
                <a:path extrusionOk="0" h="931" w="1266">
                  <a:moveTo>
                    <a:pt x="651" y="0"/>
                  </a:moveTo>
                  <a:cubicBezTo>
                    <a:pt x="56" y="0"/>
                    <a:pt x="0" y="931"/>
                    <a:pt x="596" y="931"/>
                  </a:cubicBezTo>
                  <a:cubicBezTo>
                    <a:pt x="1191" y="931"/>
                    <a:pt x="1266" y="0"/>
                    <a:pt x="65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325697" y="2606946"/>
              <a:ext cx="407027" cy="372173"/>
            </a:xfrm>
            <a:custGeom>
              <a:rect b="b" l="l" r="r" t="t"/>
              <a:pathLst>
                <a:path extrusionOk="0" h="8254" w="9027">
                  <a:moveTo>
                    <a:pt x="9027" y="0"/>
                  </a:moveTo>
                  <a:lnTo>
                    <a:pt x="9027" y="0"/>
                  </a:lnTo>
                  <a:cubicBezTo>
                    <a:pt x="7747" y="718"/>
                    <a:pt x="5990" y="965"/>
                    <a:pt x="4238" y="965"/>
                  </a:cubicBezTo>
                  <a:cubicBezTo>
                    <a:pt x="2856" y="965"/>
                    <a:pt x="1476" y="811"/>
                    <a:pt x="335" y="614"/>
                  </a:cubicBezTo>
                  <a:lnTo>
                    <a:pt x="335" y="614"/>
                  </a:lnTo>
                  <a:cubicBezTo>
                    <a:pt x="410" y="1284"/>
                    <a:pt x="428" y="1973"/>
                    <a:pt x="410" y="2643"/>
                  </a:cubicBezTo>
                  <a:cubicBezTo>
                    <a:pt x="354" y="4188"/>
                    <a:pt x="224" y="5714"/>
                    <a:pt x="0" y="7240"/>
                  </a:cubicBezTo>
                  <a:cubicBezTo>
                    <a:pt x="1540" y="7846"/>
                    <a:pt x="3203" y="8253"/>
                    <a:pt x="4811" y="8253"/>
                  </a:cubicBezTo>
                  <a:cubicBezTo>
                    <a:pt x="6314" y="8253"/>
                    <a:pt x="7768" y="7898"/>
                    <a:pt x="9027" y="7017"/>
                  </a:cubicBezTo>
                  <a:cubicBezTo>
                    <a:pt x="8952" y="6440"/>
                    <a:pt x="8896" y="5844"/>
                    <a:pt x="8878" y="5267"/>
                  </a:cubicBezTo>
                  <a:cubicBezTo>
                    <a:pt x="8822" y="3518"/>
                    <a:pt x="8878" y="1750"/>
                    <a:pt x="9027" y="0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990551" y="2813869"/>
              <a:ext cx="2511648" cy="2626898"/>
            </a:xfrm>
            <a:custGeom>
              <a:rect b="b" l="l" r="r" t="t"/>
              <a:pathLst>
                <a:path extrusionOk="0" h="58259" w="55703">
                  <a:moveTo>
                    <a:pt x="29217" y="0"/>
                  </a:moveTo>
                  <a:cubicBezTo>
                    <a:pt x="27576" y="0"/>
                    <a:pt x="23499" y="1477"/>
                    <a:pt x="22836" y="1739"/>
                  </a:cubicBezTo>
                  <a:cubicBezTo>
                    <a:pt x="19598" y="3042"/>
                    <a:pt x="16546" y="4773"/>
                    <a:pt x="13773" y="6876"/>
                  </a:cubicBezTo>
                  <a:cubicBezTo>
                    <a:pt x="8189" y="11063"/>
                    <a:pt x="3295" y="16907"/>
                    <a:pt x="1806" y="23886"/>
                  </a:cubicBezTo>
                  <a:cubicBezTo>
                    <a:pt x="1" y="32391"/>
                    <a:pt x="5677" y="36727"/>
                    <a:pt x="9864" y="38737"/>
                  </a:cubicBezTo>
                  <a:cubicBezTo>
                    <a:pt x="9942" y="38741"/>
                    <a:pt x="10019" y="38743"/>
                    <a:pt x="10096" y="38743"/>
                  </a:cubicBezTo>
                  <a:cubicBezTo>
                    <a:pt x="12010" y="38743"/>
                    <a:pt x="13685" y="37430"/>
                    <a:pt x="14759" y="35927"/>
                  </a:cubicBezTo>
                  <a:lnTo>
                    <a:pt x="14759" y="35927"/>
                  </a:lnTo>
                  <a:cubicBezTo>
                    <a:pt x="14573" y="37434"/>
                    <a:pt x="14070" y="38942"/>
                    <a:pt x="14145" y="40468"/>
                  </a:cubicBezTo>
                  <a:cubicBezTo>
                    <a:pt x="15522" y="42552"/>
                    <a:pt x="25572" y="57217"/>
                    <a:pt x="38618" y="58241"/>
                  </a:cubicBezTo>
                  <a:cubicBezTo>
                    <a:pt x="38770" y="58253"/>
                    <a:pt x="38921" y="58259"/>
                    <a:pt x="39070" y="58259"/>
                  </a:cubicBezTo>
                  <a:cubicBezTo>
                    <a:pt x="52734" y="58259"/>
                    <a:pt x="55703" y="9127"/>
                    <a:pt x="55703" y="9127"/>
                  </a:cubicBezTo>
                  <a:cubicBezTo>
                    <a:pt x="55703" y="9127"/>
                    <a:pt x="50864" y="2651"/>
                    <a:pt x="38488" y="678"/>
                  </a:cubicBezTo>
                  <a:cubicBezTo>
                    <a:pt x="38488" y="678"/>
                    <a:pt x="37352" y="2763"/>
                    <a:pt x="34300" y="2763"/>
                  </a:cubicBezTo>
                  <a:cubicBezTo>
                    <a:pt x="31248" y="2763"/>
                    <a:pt x="29871" y="213"/>
                    <a:pt x="29871" y="213"/>
                  </a:cubicBezTo>
                  <a:cubicBezTo>
                    <a:pt x="29791" y="63"/>
                    <a:pt x="29556" y="0"/>
                    <a:pt x="29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154786" y="2060530"/>
              <a:ext cx="1107771" cy="1397249"/>
            </a:xfrm>
            <a:custGeom>
              <a:rect b="b" l="l" r="r" t="t"/>
              <a:pathLst>
                <a:path extrusionOk="0" h="30988" w="24568">
                  <a:moveTo>
                    <a:pt x="13833" y="1"/>
                  </a:moveTo>
                  <a:cubicBezTo>
                    <a:pt x="13788" y="1"/>
                    <a:pt x="13743" y="1"/>
                    <a:pt x="13698" y="3"/>
                  </a:cubicBezTo>
                  <a:cubicBezTo>
                    <a:pt x="11428" y="96"/>
                    <a:pt x="9269" y="1045"/>
                    <a:pt x="7687" y="2664"/>
                  </a:cubicBezTo>
                  <a:cubicBezTo>
                    <a:pt x="6310" y="4116"/>
                    <a:pt x="5417" y="5958"/>
                    <a:pt x="5119" y="7931"/>
                  </a:cubicBezTo>
                  <a:cubicBezTo>
                    <a:pt x="4821" y="9904"/>
                    <a:pt x="5082" y="11969"/>
                    <a:pt x="4319" y="13812"/>
                  </a:cubicBezTo>
                  <a:cubicBezTo>
                    <a:pt x="3518" y="15785"/>
                    <a:pt x="1657" y="17199"/>
                    <a:pt x="913" y="19190"/>
                  </a:cubicBezTo>
                  <a:cubicBezTo>
                    <a:pt x="1" y="21628"/>
                    <a:pt x="1006" y="24457"/>
                    <a:pt x="2830" y="26318"/>
                  </a:cubicBezTo>
                  <a:cubicBezTo>
                    <a:pt x="4635" y="28179"/>
                    <a:pt x="7110" y="29240"/>
                    <a:pt x="9585" y="30022"/>
                  </a:cubicBezTo>
                  <a:cubicBezTo>
                    <a:pt x="11201" y="30550"/>
                    <a:pt x="12882" y="30988"/>
                    <a:pt x="14563" y="30988"/>
                  </a:cubicBezTo>
                  <a:cubicBezTo>
                    <a:pt x="14896" y="30988"/>
                    <a:pt x="15228" y="30971"/>
                    <a:pt x="15559" y="30934"/>
                  </a:cubicBezTo>
                  <a:cubicBezTo>
                    <a:pt x="17588" y="30710"/>
                    <a:pt x="19598" y="29631"/>
                    <a:pt x="20491" y="27807"/>
                  </a:cubicBezTo>
                  <a:cubicBezTo>
                    <a:pt x="21161" y="26430"/>
                    <a:pt x="21124" y="24829"/>
                    <a:pt x="21068" y="23303"/>
                  </a:cubicBezTo>
                  <a:cubicBezTo>
                    <a:pt x="20994" y="21386"/>
                    <a:pt x="20957" y="19805"/>
                    <a:pt x="20882" y="17888"/>
                  </a:cubicBezTo>
                  <a:cubicBezTo>
                    <a:pt x="22036" y="16269"/>
                    <a:pt x="23078" y="14538"/>
                    <a:pt x="23730" y="12658"/>
                  </a:cubicBezTo>
                  <a:cubicBezTo>
                    <a:pt x="24362" y="10778"/>
                    <a:pt x="24567" y="8694"/>
                    <a:pt x="24009" y="6796"/>
                  </a:cubicBezTo>
                  <a:cubicBezTo>
                    <a:pt x="23432" y="4879"/>
                    <a:pt x="22036" y="3185"/>
                    <a:pt x="20175" y="2497"/>
                  </a:cubicBezTo>
                  <a:cubicBezTo>
                    <a:pt x="18114" y="1749"/>
                    <a:pt x="16018" y="1"/>
                    <a:pt x="138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341959" y="2985396"/>
              <a:ext cx="465735" cy="373435"/>
            </a:xfrm>
            <a:custGeom>
              <a:rect b="b" l="l" r="r" t="t"/>
              <a:pathLst>
                <a:path extrusionOk="0" h="8282" w="10329">
                  <a:moveTo>
                    <a:pt x="2438" y="1"/>
                  </a:moveTo>
                  <a:cubicBezTo>
                    <a:pt x="2326" y="392"/>
                    <a:pt x="2215" y="801"/>
                    <a:pt x="2084" y="1210"/>
                  </a:cubicBezTo>
                  <a:cubicBezTo>
                    <a:pt x="2010" y="1452"/>
                    <a:pt x="1936" y="1676"/>
                    <a:pt x="1861" y="1918"/>
                  </a:cubicBezTo>
                  <a:lnTo>
                    <a:pt x="1787" y="2122"/>
                  </a:lnTo>
                  <a:cubicBezTo>
                    <a:pt x="1266" y="3518"/>
                    <a:pt x="614" y="4914"/>
                    <a:pt x="0" y="6161"/>
                  </a:cubicBezTo>
                  <a:cubicBezTo>
                    <a:pt x="1678" y="7583"/>
                    <a:pt x="3833" y="8282"/>
                    <a:pt x="6014" y="8282"/>
                  </a:cubicBezTo>
                  <a:cubicBezTo>
                    <a:pt x="7002" y="8282"/>
                    <a:pt x="7995" y="8139"/>
                    <a:pt x="8952" y="7854"/>
                  </a:cubicBezTo>
                  <a:cubicBezTo>
                    <a:pt x="8970" y="7278"/>
                    <a:pt x="9008" y="6701"/>
                    <a:pt x="9082" y="6124"/>
                  </a:cubicBezTo>
                  <a:lnTo>
                    <a:pt x="9082" y="6012"/>
                  </a:lnTo>
                  <a:cubicBezTo>
                    <a:pt x="9287" y="4374"/>
                    <a:pt x="9715" y="2774"/>
                    <a:pt x="10329" y="1248"/>
                  </a:cubicBezTo>
                  <a:lnTo>
                    <a:pt x="10329" y="1248"/>
                  </a:lnTo>
                  <a:cubicBezTo>
                    <a:pt x="9636" y="1362"/>
                    <a:pt x="8939" y="1419"/>
                    <a:pt x="8243" y="1419"/>
                  </a:cubicBezTo>
                  <a:cubicBezTo>
                    <a:pt x="6230" y="1419"/>
                    <a:pt x="4236" y="941"/>
                    <a:pt x="2438" y="1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065010" y="3203592"/>
              <a:ext cx="1630545" cy="1980714"/>
            </a:xfrm>
            <a:custGeom>
              <a:rect b="b" l="l" r="r" t="t"/>
              <a:pathLst>
                <a:path extrusionOk="0" h="43928" w="36162">
                  <a:moveTo>
                    <a:pt x="6775" y="1"/>
                  </a:moveTo>
                  <a:cubicBezTo>
                    <a:pt x="1396" y="968"/>
                    <a:pt x="0" y="2439"/>
                    <a:pt x="0" y="2439"/>
                  </a:cubicBezTo>
                  <a:lnTo>
                    <a:pt x="615" y="8320"/>
                  </a:lnTo>
                  <a:lnTo>
                    <a:pt x="2103" y="43922"/>
                  </a:lnTo>
                  <a:cubicBezTo>
                    <a:pt x="3700" y="43926"/>
                    <a:pt x="5060" y="43927"/>
                    <a:pt x="6280" y="43927"/>
                  </a:cubicBezTo>
                  <a:cubicBezTo>
                    <a:pt x="9614" y="43927"/>
                    <a:pt x="11904" y="43916"/>
                    <a:pt x="15132" y="43916"/>
                  </a:cubicBezTo>
                  <a:cubicBezTo>
                    <a:pt x="16314" y="43916"/>
                    <a:pt x="17621" y="43918"/>
                    <a:pt x="19151" y="43922"/>
                  </a:cubicBezTo>
                  <a:cubicBezTo>
                    <a:pt x="23487" y="43494"/>
                    <a:pt x="27600" y="41074"/>
                    <a:pt x="30932" y="38301"/>
                  </a:cubicBezTo>
                  <a:cubicBezTo>
                    <a:pt x="35770" y="34281"/>
                    <a:pt x="36050" y="30299"/>
                    <a:pt x="36087" y="28810"/>
                  </a:cubicBezTo>
                  <a:cubicBezTo>
                    <a:pt x="36161" y="26763"/>
                    <a:pt x="34561" y="19225"/>
                    <a:pt x="29480" y="11186"/>
                  </a:cubicBezTo>
                  <a:cubicBezTo>
                    <a:pt x="24399" y="3127"/>
                    <a:pt x="15261" y="1024"/>
                    <a:pt x="15261" y="1024"/>
                  </a:cubicBezTo>
                  <a:cubicBezTo>
                    <a:pt x="14428" y="2058"/>
                    <a:pt x="13287" y="3080"/>
                    <a:pt x="11446" y="3080"/>
                  </a:cubicBezTo>
                  <a:cubicBezTo>
                    <a:pt x="11068" y="3080"/>
                    <a:pt x="10659" y="3036"/>
                    <a:pt x="10218" y="2941"/>
                  </a:cubicBezTo>
                  <a:cubicBezTo>
                    <a:pt x="7612" y="2383"/>
                    <a:pt x="6775" y="1"/>
                    <a:pt x="6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510000" y="3169774"/>
              <a:ext cx="1138793" cy="1041940"/>
            </a:xfrm>
            <a:custGeom>
              <a:rect b="b" l="l" r="r" t="t"/>
              <a:pathLst>
                <a:path extrusionOk="0" h="23108" w="25256">
                  <a:moveTo>
                    <a:pt x="13114" y="1"/>
                  </a:moveTo>
                  <a:cubicBezTo>
                    <a:pt x="13048" y="1"/>
                    <a:pt x="12983" y="2"/>
                    <a:pt x="12917" y="6"/>
                  </a:cubicBezTo>
                  <a:cubicBezTo>
                    <a:pt x="11893" y="81"/>
                    <a:pt x="10907" y="416"/>
                    <a:pt x="10050" y="974"/>
                  </a:cubicBezTo>
                  <a:cubicBezTo>
                    <a:pt x="9920" y="1048"/>
                    <a:pt x="8524" y="2258"/>
                    <a:pt x="8617" y="2295"/>
                  </a:cubicBezTo>
                  <a:cubicBezTo>
                    <a:pt x="8101" y="2117"/>
                    <a:pt x="7572" y="2032"/>
                    <a:pt x="7050" y="2032"/>
                  </a:cubicBezTo>
                  <a:cubicBezTo>
                    <a:pt x="5389" y="2032"/>
                    <a:pt x="3796" y="2897"/>
                    <a:pt x="2904" y="4398"/>
                  </a:cubicBezTo>
                  <a:cubicBezTo>
                    <a:pt x="2327" y="5347"/>
                    <a:pt x="2625" y="5999"/>
                    <a:pt x="2550" y="7060"/>
                  </a:cubicBezTo>
                  <a:cubicBezTo>
                    <a:pt x="2476" y="8195"/>
                    <a:pt x="1787" y="9181"/>
                    <a:pt x="1192" y="10149"/>
                  </a:cubicBezTo>
                  <a:cubicBezTo>
                    <a:pt x="578" y="11098"/>
                    <a:pt x="1" y="12178"/>
                    <a:pt x="131" y="13313"/>
                  </a:cubicBezTo>
                  <a:cubicBezTo>
                    <a:pt x="336" y="14932"/>
                    <a:pt x="1955" y="16104"/>
                    <a:pt x="2104" y="17742"/>
                  </a:cubicBezTo>
                  <a:cubicBezTo>
                    <a:pt x="2197" y="18673"/>
                    <a:pt x="1787" y="19622"/>
                    <a:pt x="1936" y="20552"/>
                  </a:cubicBezTo>
                  <a:cubicBezTo>
                    <a:pt x="2122" y="21632"/>
                    <a:pt x="3053" y="22432"/>
                    <a:pt x="4076" y="22786"/>
                  </a:cubicBezTo>
                  <a:cubicBezTo>
                    <a:pt x="4723" y="23014"/>
                    <a:pt x="5369" y="23108"/>
                    <a:pt x="6013" y="23108"/>
                  </a:cubicBezTo>
                  <a:cubicBezTo>
                    <a:pt x="7205" y="23108"/>
                    <a:pt x="8388" y="22788"/>
                    <a:pt x="9548" y="22413"/>
                  </a:cubicBezTo>
                  <a:cubicBezTo>
                    <a:pt x="11577" y="21762"/>
                    <a:pt x="13568" y="20813"/>
                    <a:pt x="15690" y="20738"/>
                  </a:cubicBezTo>
                  <a:cubicBezTo>
                    <a:pt x="15776" y="20736"/>
                    <a:pt x="15862" y="20735"/>
                    <a:pt x="15949" y="20735"/>
                  </a:cubicBezTo>
                  <a:cubicBezTo>
                    <a:pt x="16818" y="20735"/>
                    <a:pt x="17702" y="20851"/>
                    <a:pt x="18577" y="20851"/>
                  </a:cubicBezTo>
                  <a:cubicBezTo>
                    <a:pt x="18894" y="20851"/>
                    <a:pt x="19210" y="20836"/>
                    <a:pt x="19523" y="20794"/>
                  </a:cubicBezTo>
                  <a:cubicBezTo>
                    <a:pt x="23171" y="20273"/>
                    <a:pt x="25256" y="16309"/>
                    <a:pt x="23581" y="13015"/>
                  </a:cubicBezTo>
                  <a:cubicBezTo>
                    <a:pt x="22911" y="11731"/>
                    <a:pt x="21738" y="10651"/>
                    <a:pt x="21552" y="9218"/>
                  </a:cubicBezTo>
                  <a:cubicBezTo>
                    <a:pt x="21422" y="8195"/>
                    <a:pt x="21850" y="7115"/>
                    <a:pt x="21552" y="6129"/>
                  </a:cubicBezTo>
                  <a:cubicBezTo>
                    <a:pt x="21254" y="5105"/>
                    <a:pt x="20249" y="4435"/>
                    <a:pt x="19281" y="3989"/>
                  </a:cubicBezTo>
                  <a:cubicBezTo>
                    <a:pt x="18314" y="3524"/>
                    <a:pt x="17253" y="3133"/>
                    <a:pt x="16546" y="2314"/>
                  </a:cubicBezTo>
                  <a:cubicBezTo>
                    <a:pt x="16192" y="1923"/>
                    <a:pt x="15950" y="1421"/>
                    <a:pt x="15578" y="1030"/>
                  </a:cubicBezTo>
                  <a:cubicBezTo>
                    <a:pt x="14935" y="369"/>
                    <a:pt x="14047" y="1"/>
                    <a:pt x="13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942197" y="4013385"/>
              <a:ext cx="367574" cy="365996"/>
            </a:xfrm>
            <a:custGeom>
              <a:rect b="b" l="l" r="r" t="t"/>
              <a:pathLst>
                <a:path extrusionOk="0" h="8117" w="8152">
                  <a:moveTo>
                    <a:pt x="7500" y="1"/>
                  </a:moveTo>
                  <a:cubicBezTo>
                    <a:pt x="6737" y="522"/>
                    <a:pt x="5751" y="783"/>
                    <a:pt x="4672" y="894"/>
                  </a:cubicBezTo>
                  <a:cubicBezTo>
                    <a:pt x="4216" y="932"/>
                    <a:pt x="3758" y="951"/>
                    <a:pt x="3301" y="951"/>
                  </a:cubicBezTo>
                  <a:cubicBezTo>
                    <a:pt x="2190" y="951"/>
                    <a:pt x="1081" y="839"/>
                    <a:pt x="0" y="615"/>
                  </a:cubicBezTo>
                  <a:lnTo>
                    <a:pt x="0" y="615"/>
                  </a:lnTo>
                  <a:cubicBezTo>
                    <a:pt x="93" y="1136"/>
                    <a:pt x="168" y="1694"/>
                    <a:pt x="224" y="2271"/>
                  </a:cubicBezTo>
                  <a:cubicBezTo>
                    <a:pt x="242" y="2532"/>
                    <a:pt x="261" y="2811"/>
                    <a:pt x="279" y="3072"/>
                  </a:cubicBezTo>
                  <a:cubicBezTo>
                    <a:pt x="298" y="3332"/>
                    <a:pt x="317" y="3574"/>
                    <a:pt x="317" y="3835"/>
                  </a:cubicBezTo>
                  <a:cubicBezTo>
                    <a:pt x="335" y="4151"/>
                    <a:pt x="335" y="4467"/>
                    <a:pt x="335" y="4784"/>
                  </a:cubicBezTo>
                  <a:cubicBezTo>
                    <a:pt x="354" y="5584"/>
                    <a:pt x="335" y="6384"/>
                    <a:pt x="335" y="7110"/>
                  </a:cubicBezTo>
                  <a:cubicBezTo>
                    <a:pt x="1717" y="7715"/>
                    <a:pt x="3197" y="8116"/>
                    <a:pt x="4593" y="8116"/>
                  </a:cubicBezTo>
                  <a:cubicBezTo>
                    <a:pt x="5905" y="8116"/>
                    <a:pt x="7142" y="7761"/>
                    <a:pt x="8152" y="6887"/>
                  </a:cubicBezTo>
                  <a:cubicBezTo>
                    <a:pt x="8021" y="6291"/>
                    <a:pt x="7928" y="5696"/>
                    <a:pt x="7854" y="5119"/>
                  </a:cubicBezTo>
                  <a:cubicBezTo>
                    <a:pt x="7817" y="4802"/>
                    <a:pt x="7780" y="4505"/>
                    <a:pt x="7742" y="4188"/>
                  </a:cubicBezTo>
                  <a:cubicBezTo>
                    <a:pt x="7612" y="2979"/>
                    <a:pt x="7556" y="1787"/>
                    <a:pt x="7519" y="615"/>
                  </a:cubicBezTo>
                  <a:cubicBezTo>
                    <a:pt x="7500" y="410"/>
                    <a:pt x="7500" y="206"/>
                    <a:pt x="7500" y="1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483982" y="4211426"/>
              <a:ext cx="1247866" cy="1229424"/>
            </a:xfrm>
            <a:custGeom>
              <a:rect b="b" l="l" r="r" t="t"/>
              <a:pathLst>
                <a:path extrusionOk="0" h="27266" w="27675">
                  <a:moveTo>
                    <a:pt x="17923" y="1"/>
                  </a:moveTo>
                  <a:lnTo>
                    <a:pt x="17923" y="1"/>
                  </a:lnTo>
                  <a:cubicBezTo>
                    <a:pt x="17923" y="1"/>
                    <a:pt x="18165" y="2402"/>
                    <a:pt x="14461" y="2402"/>
                  </a:cubicBezTo>
                  <a:cubicBezTo>
                    <a:pt x="10776" y="2402"/>
                    <a:pt x="10516" y="410"/>
                    <a:pt x="10516" y="410"/>
                  </a:cubicBezTo>
                  <a:cubicBezTo>
                    <a:pt x="10516" y="410"/>
                    <a:pt x="6124" y="876"/>
                    <a:pt x="3053" y="5659"/>
                  </a:cubicBezTo>
                  <a:cubicBezTo>
                    <a:pt x="1" y="10460"/>
                    <a:pt x="1694" y="27266"/>
                    <a:pt x="1694" y="27266"/>
                  </a:cubicBezTo>
                  <a:lnTo>
                    <a:pt x="27675" y="27266"/>
                  </a:lnTo>
                  <a:cubicBezTo>
                    <a:pt x="27675" y="27266"/>
                    <a:pt x="26354" y="9083"/>
                    <a:pt x="25181" y="5119"/>
                  </a:cubicBezTo>
                  <a:cubicBezTo>
                    <a:pt x="23990" y="1174"/>
                    <a:pt x="17923" y="1"/>
                    <a:pt x="179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04711" y="3460387"/>
              <a:ext cx="909691" cy="928178"/>
            </a:xfrm>
            <a:custGeom>
              <a:rect b="b" l="l" r="r" t="t"/>
              <a:pathLst>
                <a:path extrusionOk="0" h="20585" w="20175">
                  <a:moveTo>
                    <a:pt x="11839" y="0"/>
                  </a:moveTo>
                  <a:cubicBezTo>
                    <a:pt x="10703" y="0"/>
                    <a:pt x="9575" y="283"/>
                    <a:pt x="8599" y="875"/>
                  </a:cubicBezTo>
                  <a:cubicBezTo>
                    <a:pt x="8213" y="673"/>
                    <a:pt x="7762" y="588"/>
                    <a:pt x="7289" y="588"/>
                  </a:cubicBezTo>
                  <a:cubicBezTo>
                    <a:pt x="6326" y="588"/>
                    <a:pt x="5272" y="941"/>
                    <a:pt x="4486" y="1378"/>
                  </a:cubicBezTo>
                  <a:cubicBezTo>
                    <a:pt x="3332" y="2029"/>
                    <a:pt x="2476" y="3127"/>
                    <a:pt x="1899" y="4318"/>
                  </a:cubicBezTo>
                  <a:cubicBezTo>
                    <a:pt x="1322" y="5528"/>
                    <a:pt x="1006" y="6831"/>
                    <a:pt x="727" y="8133"/>
                  </a:cubicBezTo>
                  <a:cubicBezTo>
                    <a:pt x="336" y="9994"/>
                    <a:pt x="1" y="11930"/>
                    <a:pt x="261" y="13828"/>
                  </a:cubicBezTo>
                  <a:cubicBezTo>
                    <a:pt x="541" y="15726"/>
                    <a:pt x="727" y="16918"/>
                    <a:pt x="2327" y="17941"/>
                  </a:cubicBezTo>
                  <a:cubicBezTo>
                    <a:pt x="4761" y="19515"/>
                    <a:pt x="7573" y="20585"/>
                    <a:pt x="10461" y="20585"/>
                  </a:cubicBezTo>
                  <a:cubicBezTo>
                    <a:pt x="10511" y="20585"/>
                    <a:pt x="10560" y="20584"/>
                    <a:pt x="10609" y="20584"/>
                  </a:cubicBezTo>
                  <a:cubicBezTo>
                    <a:pt x="13531" y="20547"/>
                    <a:pt x="16527" y="19262"/>
                    <a:pt x="18221" y="16862"/>
                  </a:cubicBezTo>
                  <a:cubicBezTo>
                    <a:pt x="19319" y="15317"/>
                    <a:pt x="19821" y="13419"/>
                    <a:pt x="19989" y="11539"/>
                  </a:cubicBezTo>
                  <a:cubicBezTo>
                    <a:pt x="20175" y="9417"/>
                    <a:pt x="19952" y="7203"/>
                    <a:pt x="19095" y="5230"/>
                  </a:cubicBezTo>
                  <a:cubicBezTo>
                    <a:pt x="18239" y="3257"/>
                    <a:pt x="16732" y="1545"/>
                    <a:pt x="14778" y="652"/>
                  </a:cubicBezTo>
                  <a:cubicBezTo>
                    <a:pt x="13859" y="223"/>
                    <a:pt x="12846" y="0"/>
                    <a:pt x="118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192572" y="4245019"/>
              <a:ext cx="317253" cy="361036"/>
            </a:xfrm>
            <a:custGeom>
              <a:rect b="b" l="l" r="r" t="t"/>
              <a:pathLst>
                <a:path extrusionOk="0" h="8007" w="7036">
                  <a:moveTo>
                    <a:pt x="56" y="0"/>
                  </a:moveTo>
                  <a:cubicBezTo>
                    <a:pt x="56" y="56"/>
                    <a:pt x="75" y="131"/>
                    <a:pt x="75" y="205"/>
                  </a:cubicBezTo>
                  <a:cubicBezTo>
                    <a:pt x="112" y="522"/>
                    <a:pt x="131" y="838"/>
                    <a:pt x="149" y="1154"/>
                  </a:cubicBezTo>
                  <a:cubicBezTo>
                    <a:pt x="168" y="1694"/>
                    <a:pt x="168" y="2234"/>
                    <a:pt x="168" y="2792"/>
                  </a:cubicBezTo>
                  <a:lnTo>
                    <a:pt x="168" y="3481"/>
                  </a:lnTo>
                  <a:cubicBezTo>
                    <a:pt x="149" y="4504"/>
                    <a:pt x="75" y="5509"/>
                    <a:pt x="0" y="6440"/>
                  </a:cubicBezTo>
                  <a:cubicBezTo>
                    <a:pt x="1468" y="7352"/>
                    <a:pt x="3057" y="8007"/>
                    <a:pt x="4528" y="8007"/>
                  </a:cubicBezTo>
                  <a:cubicBezTo>
                    <a:pt x="5426" y="8007"/>
                    <a:pt x="6280" y="7763"/>
                    <a:pt x="7035" y="7184"/>
                  </a:cubicBezTo>
                  <a:cubicBezTo>
                    <a:pt x="6961" y="6700"/>
                    <a:pt x="6905" y="6198"/>
                    <a:pt x="6868" y="5695"/>
                  </a:cubicBezTo>
                  <a:cubicBezTo>
                    <a:pt x="6830" y="5156"/>
                    <a:pt x="6812" y="4634"/>
                    <a:pt x="6793" y="4095"/>
                  </a:cubicBezTo>
                  <a:cubicBezTo>
                    <a:pt x="6756" y="2997"/>
                    <a:pt x="6775" y="1917"/>
                    <a:pt x="6793" y="857"/>
                  </a:cubicBezTo>
                  <a:lnTo>
                    <a:pt x="6793" y="317"/>
                  </a:lnTo>
                  <a:cubicBezTo>
                    <a:pt x="6138" y="699"/>
                    <a:pt x="5306" y="849"/>
                    <a:pt x="4415" y="849"/>
                  </a:cubicBezTo>
                  <a:cubicBezTo>
                    <a:pt x="3052" y="849"/>
                    <a:pt x="1551" y="499"/>
                    <a:pt x="335" y="93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786692" y="4796980"/>
              <a:ext cx="251783" cy="71693"/>
            </a:xfrm>
            <a:custGeom>
              <a:rect b="b" l="l" r="r" t="t"/>
              <a:pathLst>
                <a:path extrusionOk="0" h="1590" w="5584">
                  <a:moveTo>
                    <a:pt x="875" y="1"/>
                  </a:moveTo>
                  <a:cubicBezTo>
                    <a:pt x="768" y="1"/>
                    <a:pt x="661" y="15"/>
                    <a:pt x="559" y="42"/>
                  </a:cubicBezTo>
                  <a:cubicBezTo>
                    <a:pt x="94" y="98"/>
                    <a:pt x="1" y="731"/>
                    <a:pt x="429" y="936"/>
                  </a:cubicBezTo>
                  <a:cubicBezTo>
                    <a:pt x="578" y="1029"/>
                    <a:pt x="764" y="1085"/>
                    <a:pt x="950" y="1103"/>
                  </a:cubicBezTo>
                  <a:lnTo>
                    <a:pt x="2402" y="1420"/>
                  </a:lnTo>
                  <a:cubicBezTo>
                    <a:pt x="2831" y="1531"/>
                    <a:pt x="3281" y="1590"/>
                    <a:pt x="3729" y="1590"/>
                  </a:cubicBezTo>
                  <a:cubicBezTo>
                    <a:pt x="3883" y="1590"/>
                    <a:pt x="4036" y="1583"/>
                    <a:pt x="4188" y="1569"/>
                  </a:cubicBezTo>
                  <a:cubicBezTo>
                    <a:pt x="4523" y="1531"/>
                    <a:pt x="5212" y="1345"/>
                    <a:pt x="5379" y="992"/>
                  </a:cubicBezTo>
                  <a:cubicBezTo>
                    <a:pt x="5584" y="489"/>
                    <a:pt x="4858" y="452"/>
                    <a:pt x="4560" y="415"/>
                  </a:cubicBezTo>
                  <a:lnTo>
                    <a:pt x="1192" y="42"/>
                  </a:lnTo>
                  <a:cubicBezTo>
                    <a:pt x="1089" y="15"/>
                    <a:pt x="982" y="1"/>
                    <a:pt x="875" y="1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77148" y="4425429"/>
              <a:ext cx="1150562" cy="1015427"/>
            </a:xfrm>
            <a:custGeom>
              <a:rect b="b" l="l" r="r" t="t"/>
              <a:pathLst>
                <a:path extrusionOk="0" h="22520" w="25517">
                  <a:moveTo>
                    <a:pt x="9362" y="1"/>
                  </a:moveTo>
                  <a:cubicBezTo>
                    <a:pt x="9362" y="1"/>
                    <a:pt x="5063" y="987"/>
                    <a:pt x="2644" y="4560"/>
                  </a:cubicBezTo>
                  <a:cubicBezTo>
                    <a:pt x="243" y="8134"/>
                    <a:pt x="1" y="22501"/>
                    <a:pt x="1" y="22501"/>
                  </a:cubicBezTo>
                  <a:lnTo>
                    <a:pt x="25516" y="22520"/>
                  </a:lnTo>
                  <a:cubicBezTo>
                    <a:pt x="25516" y="22520"/>
                    <a:pt x="25405" y="9622"/>
                    <a:pt x="23041" y="4988"/>
                  </a:cubicBezTo>
                  <a:cubicBezTo>
                    <a:pt x="21664" y="2271"/>
                    <a:pt x="19021" y="410"/>
                    <a:pt x="16006" y="1"/>
                  </a:cubicBezTo>
                  <a:cubicBezTo>
                    <a:pt x="16006" y="1"/>
                    <a:pt x="15597" y="2290"/>
                    <a:pt x="12694" y="2290"/>
                  </a:cubicBezTo>
                  <a:cubicBezTo>
                    <a:pt x="9790" y="2290"/>
                    <a:pt x="9362" y="1"/>
                    <a:pt x="93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106133" y="2290586"/>
              <a:ext cx="338220" cy="887010"/>
            </a:xfrm>
            <a:custGeom>
              <a:rect b="b" l="l" r="r" t="t"/>
              <a:pathLst>
                <a:path extrusionOk="0" h="19672" w="7501">
                  <a:moveTo>
                    <a:pt x="7501" y="0"/>
                  </a:moveTo>
                  <a:cubicBezTo>
                    <a:pt x="6719" y="521"/>
                    <a:pt x="6216" y="1377"/>
                    <a:pt x="5919" y="2252"/>
                  </a:cubicBezTo>
                  <a:cubicBezTo>
                    <a:pt x="5658" y="3164"/>
                    <a:pt x="5472" y="4076"/>
                    <a:pt x="5360" y="5006"/>
                  </a:cubicBezTo>
                  <a:cubicBezTo>
                    <a:pt x="5230" y="5918"/>
                    <a:pt x="5063" y="6849"/>
                    <a:pt x="4690" y="7686"/>
                  </a:cubicBezTo>
                  <a:cubicBezTo>
                    <a:pt x="4299" y="8505"/>
                    <a:pt x="3648" y="9175"/>
                    <a:pt x="2997" y="9845"/>
                  </a:cubicBezTo>
                  <a:cubicBezTo>
                    <a:pt x="2345" y="10515"/>
                    <a:pt x="1638" y="11148"/>
                    <a:pt x="1098" y="11948"/>
                  </a:cubicBezTo>
                  <a:cubicBezTo>
                    <a:pt x="838" y="12339"/>
                    <a:pt x="633" y="12767"/>
                    <a:pt x="466" y="13214"/>
                  </a:cubicBezTo>
                  <a:cubicBezTo>
                    <a:pt x="391" y="13437"/>
                    <a:pt x="317" y="13660"/>
                    <a:pt x="280" y="13902"/>
                  </a:cubicBezTo>
                  <a:cubicBezTo>
                    <a:pt x="242" y="14014"/>
                    <a:pt x="242" y="14126"/>
                    <a:pt x="224" y="14256"/>
                  </a:cubicBezTo>
                  <a:cubicBezTo>
                    <a:pt x="186" y="14368"/>
                    <a:pt x="186" y="14479"/>
                    <a:pt x="168" y="14609"/>
                  </a:cubicBezTo>
                  <a:cubicBezTo>
                    <a:pt x="0" y="16489"/>
                    <a:pt x="708" y="18443"/>
                    <a:pt x="2141" y="19672"/>
                  </a:cubicBezTo>
                  <a:cubicBezTo>
                    <a:pt x="1471" y="19020"/>
                    <a:pt x="968" y="18220"/>
                    <a:pt x="670" y="17345"/>
                  </a:cubicBezTo>
                  <a:cubicBezTo>
                    <a:pt x="503" y="16899"/>
                    <a:pt x="410" y="16452"/>
                    <a:pt x="354" y="15987"/>
                  </a:cubicBezTo>
                  <a:cubicBezTo>
                    <a:pt x="298" y="15540"/>
                    <a:pt x="298" y="15075"/>
                    <a:pt x="354" y="14609"/>
                  </a:cubicBezTo>
                  <a:cubicBezTo>
                    <a:pt x="447" y="13698"/>
                    <a:pt x="763" y="12823"/>
                    <a:pt x="1285" y="12060"/>
                  </a:cubicBezTo>
                  <a:cubicBezTo>
                    <a:pt x="1806" y="11297"/>
                    <a:pt x="2494" y="10683"/>
                    <a:pt x="3164" y="10013"/>
                  </a:cubicBezTo>
                  <a:cubicBezTo>
                    <a:pt x="3816" y="9361"/>
                    <a:pt x="4467" y="8654"/>
                    <a:pt x="4876" y="7779"/>
                  </a:cubicBezTo>
                  <a:cubicBezTo>
                    <a:pt x="5230" y="6905"/>
                    <a:pt x="5472" y="5974"/>
                    <a:pt x="5546" y="5044"/>
                  </a:cubicBezTo>
                  <a:cubicBezTo>
                    <a:pt x="5621" y="4113"/>
                    <a:pt x="5788" y="3183"/>
                    <a:pt x="6030" y="2289"/>
                  </a:cubicBezTo>
                  <a:cubicBezTo>
                    <a:pt x="6254" y="1396"/>
                    <a:pt x="6775" y="577"/>
                    <a:pt x="7501" y="0"/>
                  </a:cubicBezTo>
                  <a:close/>
                </a:path>
              </a:pathLst>
            </a:custGeom>
            <a:solidFill>
              <a:srgbClr val="3D61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069760" y="1540674"/>
              <a:ext cx="960868" cy="896209"/>
            </a:xfrm>
            <a:custGeom>
              <a:rect b="b" l="l" r="r" t="t"/>
              <a:pathLst>
                <a:path extrusionOk="0" h="19876" w="21310">
                  <a:moveTo>
                    <a:pt x="12007" y="1"/>
                  </a:moveTo>
                  <a:cubicBezTo>
                    <a:pt x="11639" y="1"/>
                    <a:pt x="11271" y="12"/>
                    <a:pt x="10906" y="30"/>
                  </a:cubicBezTo>
                  <a:cubicBezTo>
                    <a:pt x="9212" y="49"/>
                    <a:pt x="7537" y="328"/>
                    <a:pt x="5918" y="831"/>
                  </a:cubicBezTo>
                  <a:cubicBezTo>
                    <a:pt x="4336" y="1389"/>
                    <a:pt x="2829" y="2301"/>
                    <a:pt x="1787" y="3641"/>
                  </a:cubicBezTo>
                  <a:cubicBezTo>
                    <a:pt x="521" y="5223"/>
                    <a:pt x="0" y="7288"/>
                    <a:pt x="0" y="9298"/>
                  </a:cubicBezTo>
                  <a:cubicBezTo>
                    <a:pt x="19" y="11327"/>
                    <a:pt x="540" y="13300"/>
                    <a:pt x="1210" y="15217"/>
                  </a:cubicBezTo>
                  <a:cubicBezTo>
                    <a:pt x="2366" y="18534"/>
                    <a:pt x="6606" y="19876"/>
                    <a:pt x="10596" y="19876"/>
                  </a:cubicBezTo>
                  <a:cubicBezTo>
                    <a:pt x="12001" y="19876"/>
                    <a:pt x="13375" y="19709"/>
                    <a:pt x="14572" y="19404"/>
                  </a:cubicBezTo>
                  <a:cubicBezTo>
                    <a:pt x="16508" y="18902"/>
                    <a:pt x="18369" y="17859"/>
                    <a:pt x="19486" y="16203"/>
                  </a:cubicBezTo>
                  <a:lnTo>
                    <a:pt x="19486" y="16203"/>
                  </a:lnTo>
                  <a:lnTo>
                    <a:pt x="19411" y="16538"/>
                  </a:lnTo>
                  <a:cubicBezTo>
                    <a:pt x="20509" y="13802"/>
                    <a:pt x="21309" y="10862"/>
                    <a:pt x="20974" y="7940"/>
                  </a:cubicBezTo>
                  <a:cubicBezTo>
                    <a:pt x="20658" y="5018"/>
                    <a:pt x="19058" y="2096"/>
                    <a:pt x="16396" y="831"/>
                  </a:cubicBezTo>
                  <a:cubicBezTo>
                    <a:pt x="15035" y="187"/>
                    <a:pt x="13517" y="1"/>
                    <a:pt x="120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365451" y="2238145"/>
              <a:ext cx="756971" cy="919295"/>
            </a:xfrm>
            <a:custGeom>
              <a:rect b="b" l="l" r="r" t="t"/>
              <a:pathLst>
                <a:path extrusionOk="0" h="20388" w="16788">
                  <a:moveTo>
                    <a:pt x="8926" y="0"/>
                  </a:moveTo>
                  <a:cubicBezTo>
                    <a:pt x="7111" y="0"/>
                    <a:pt x="5370" y="751"/>
                    <a:pt x="4113" y="2075"/>
                  </a:cubicBezTo>
                  <a:cubicBezTo>
                    <a:pt x="1340" y="4997"/>
                    <a:pt x="0" y="9184"/>
                    <a:pt x="205" y="13204"/>
                  </a:cubicBezTo>
                  <a:cubicBezTo>
                    <a:pt x="242" y="14358"/>
                    <a:pt x="484" y="15493"/>
                    <a:pt x="912" y="16573"/>
                  </a:cubicBezTo>
                  <a:cubicBezTo>
                    <a:pt x="1080" y="17001"/>
                    <a:pt x="1284" y="17429"/>
                    <a:pt x="1545" y="17801"/>
                  </a:cubicBezTo>
                  <a:cubicBezTo>
                    <a:pt x="1656" y="17969"/>
                    <a:pt x="1768" y="18117"/>
                    <a:pt x="1898" y="18266"/>
                  </a:cubicBezTo>
                  <a:cubicBezTo>
                    <a:pt x="3015" y="19588"/>
                    <a:pt x="4634" y="20369"/>
                    <a:pt x="6346" y="20388"/>
                  </a:cubicBezTo>
                  <a:cubicBezTo>
                    <a:pt x="7314" y="20388"/>
                    <a:pt x="8263" y="20165"/>
                    <a:pt x="9138" y="19755"/>
                  </a:cubicBezTo>
                  <a:cubicBezTo>
                    <a:pt x="9641" y="19532"/>
                    <a:pt x="10106" y="19253"/>
                    <a:pt x="10552" y="18936"/>
                  </a:cubicBezTo>
                  <a:cubicBezTo>
                    <a:pt x="11074" y="18564"/>
                    <a:pt x="11557" y="18136"/>
                    <a:pt x="12004" y="17671"/>
                  </a:cubicBezTo>
                  <a:cubicBezTo>
                    <a:pt x="12767" y="16871"/>
                    <a:pt x="13437" y="15996"/>
                    <a:pt x="13995" y="15047"/>
                  </a:cubicBezTo>
                  <a:cubicBezTo>
                    <a:pt x="14535" y="14135"/>
                    <a:pt x="15168" y="13223"/>
                    <a:pt x="15559" y="12236"/>
                  </a:cubicBezTo>
                  <a:cubicBezTo>
                    <a:pt x="16526" y="9817"/>
                    <a:pt x="16787" y="7156"/>
                    <a:pt x="15708" y="4680"/>
                  </a:cubicBezTo>
                  <a:cubicBezTo>
                    <a:pt x="14647" y="2187"/>
                    <a:pt x="12227" y="270"/>
                    <a:pt x="9529" y="28"/>
                  </a:cubicBezTo>
                  <a:cubicBezTo>
                    <a:pt x="9327" y="9"/>
                    <a:pt x="9126" y="0"/>
                    <a:pt x="8926" y="0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025555" y="3516480"/>
              <a:ext cx="686495" cy="895758"/>
            </a:xfrm>
            <a:custGeom>
              <a:rect b="b" l="l" r="r" t="t"/>
              <a:pathLst>
                <a:path extrusionOk="0" h="19866" w="15225">
                  <a:moveTo>
                    <a:pt x="7384" y="1"/>
                  </a:moveTo>
                  <a:cubicBezTo>
                    <a:pt x="6911" y="1"/>
                    <a:pt x="6439" y="50"/>
                    <a:pt x="5975" y="152"/>
                  </a:cubicBezTo>
                  <a:cubicBezTo>
                    <a:pt x="4095" y="599"/>
                    <a:pt x="2513" y="1864"/>
                    <a:pt x="1676" y="3595"/>
                  </a:cubicBezTo>
                  <a:cubicBezTo>
                    <a:pt x="1" y="7075"/>
                    <a:pt x="38" y="11281"/>
                    <a:pt x="1397" y="14855"/>
                  </a:cubicBezTo>
                  <a:cubicBezTo>
                    <a:pt x="2011" y="16492"/>
                    <a:pt x="2960" y="18074"/>
                    <a:pt x="4412" y="19005"/>
                  </a:cubicBezTo>
                  <a:cubicBezTo>
                    <a:pt x="5329" y="19568"/>
                    <a:pt x="6384" y="19865"/>
                    <a:pt x="7444" y="19865"/>
                  </a:cubicBezTo>
                  <a:cubicBezTo>
                    <a:pt x="7995" y="19865"/>
                    <a:pt x="8548" y="19785"/>
                    <a:pt x="9083" y="19619"/>
                  </a:cubicBezTo>
                  <a:cubicBezTo>
                    <a:pt x="11093" y="18986"/>
                    <a:pt x="12526" y="17311"/>
                    <a:pt x="13419" y="15469"/>
                  </a:cubicBezTo>
                  <a:cubicBezTo>
                    <a:pt x="13884" y="14538"/>
                    <a:pt x="14219" y="13533"/>
                    <a:pt x="14461" y="12510"/>
                  </a:cubicBezTo>
                  <a:cubicBezTo>
                    <a:pt x="14685" y="11505"/>
                    <a:pt x="14982" y="10518"/>
                    <a:pt x="15057" y="9495"/>
                  </a:cubicBezTo>
                  <a:cubicBezTo>
                    <a:pt x="15224" y="7001"/>
                    <a:pt x="14703" y="4526"/>
                    <a:pt x="12991" y="2572"/>
                  </a:cubicBezTo>
                  <a:cubicBezTo>
                    <a:pt x="11593" y="976"/>
                    <a:pt x="9487" y="1"/>
                    <a:pt x="7384" y="1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663580" y="3277181"/>
              <a:ext cx="723379" cy="923308"/>
            </a:xfrm>
            <a:custGeom>
              <a:rect b="b" l="l" r="r" t="t"/>
              <a:pathLst>
                <a:path extrusionOk="0" h="20477" w="16043">
                  <a:moveTo>
                    <a:pt x="7485" y="0"/>
                  </a:moveTo>
                  <a:cubicBezTo>
                    <a:pt x="6380" y="0"/>
                    <a:pt x="5283" y="236"/>
                    <a:pt x="4300" y="732"/>
                  </a:cubicBezTo>
                  <a:cubicBezTo>
                    <a:pt x="2513" y="1644"/>
                    <a:pt x="1229" y="3338"/>
                    <a:pt x="801" y="5310"/>
                  </a:cubicBezTo>
                  <a:cubicBezTo>
                    <a:pt x="0" y="9237"/>
                    <a:pt x="1098" y="13499"/>
                    <a:pt x="3388" y="16775"/>
                  </a:cubicBezTo>
                  <a:cubicBezTo>
                    <a:pt x="4430" y="18263"/>
                    <a:pt x="5788" y="19603"/>
                    <a:pt x="7501" y="20180"/>
                  </a:cubicBezTo>
                  <a:cubicBezTo>
                    <a:pt x="8103" y="20379"/>
                    <a:pt x="8725" y="20476"/>
                    <a:pt x="9344" y="20476"/>
                  </a:cubicBezTo>
                  <a:cubicBezTo>
                    <a:pt x="10409" y="20476"/>
                    <a:pt x="11465" y="20187"/>
                    <a:pt x="12395" y="19622"/>
                  </a:cubicBezTo>
                  <a:cubicBezTo>
                    <a:pt x="14256" y="18468"/>
                    <a:pt x="15280" y="16421"/>
                    <a:pt x="15727" y="14337"/>
                  </a:cubicBezTo>
                  <a:cubicBezTo>
                    <a:pt x="15950" y="13257"/>
                    <a:pt x="16043" y="12159"/>
                    <a:pt x="16024" y="11080"/>
                  </a:cubicBezTo>
                  <a:cubicBezTo>
                    <a:pt x="16006" y="10019"/>
                    <a:pt x="16043" y="8921"/>
                    <a:pt x="15857" y="7879"/>
                  </a:cubicBezTo>
                  <a:cubicBezTo>
                    <a:pt x="15392" y="5310"/>
                    <a:pt x="14219" y="2928"/>
                    <a:pt x="12004" y="1402"/>
                  </a:cubicBezTo>
                  <a:cubicBezTo>
                    <a:pt x="10686" y="490"/>
                    <a:pt x="9076" y="0"/>
                    <a:pt x="7485" y="0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176310" y="1696464"/>
              <a:ext cx="756114" cy="1070211"/>
            </a:xfrm>
            <a:custGeom>
              <a:rect b="b" l="l" r="r" t="t"/>
              <a:pathLst>
                <a:path extrusionOk="0" h="23735" w="16769">
                  <a:moveTo>
                    <a:pt x="7923" y="0"/>
                  </a:moveTo>
                  <a:cubicBezTo>
                    <a:pt x="7382" y="0"/>
                    <a:pt x="6842" y="54"/>
                    <a:pt x="6310" y="167"/>
                  </a:cubicBezTo>
                  <a:cubicBezTo>
                    <a:pt x="4021" y="688"/>
                    <a:pt x="2085" y="2196"/>
                    <a:pt x="1043" y="4280"/>
                  </a:cubicBezTo>
                  <a:cubicBezTo>
                    <a:pt x="689" y="4950"/>
                    <a:pt x="391" y="5639"/>
                    <a:pt x="187" y="6365"/>
                  </a:cubicBezTo>
                  <a:cubicBezTo>
                    <a:pt x="1" y="7072"/>
                    <a:pt x="94" y="7891"/>
                    <a:pt x="94" y="8616"/>
                  </a:cubicBezTo>
                  <a:cubicBezTo>
                    <a:pt x="94" y="10180"/>
                    <a:pt x="150" y="11743"/>
                    <a:pt x="243" y="13288"/>
                  </a:cubicBezTo>
                  <a:cubicBezTo>
                    <a:pt x="354" y="15149"/>
                    <a:pt x="522" y="17010"/>
                    <a:pt x="1173" y="18759"/>
                  </a:cubicBezTo>
                  <a:cubicBezTo>
                    <a:pt x="1731" y="20323"/>
                    <a:pt x="2941" y="22146"/>
                    <a:pt x="4467" y="22909"/>
                  </a:cubicBezTo>
                  <a:cubicBezTo>
                    <a:pt x="5544" y="23459"/>
                    <a:pt x="6726" y="23734"/>
                    <a:pt x="7914" y="23734"/>
                  </a:cubicBezTo>
                  <a:cubicBezTo>
                    <a:pt x="8657" y="23734"/>
                    <a:pt x="9402" y="23627"/>
                    <a:pt x="10125" y="23412"/>
                  </a:cubicBezTo>
                  <a:cubicBezTo>
                    <a:pt x="14554" y="22072"/>
                    <a:pt x="16304" y="17289"/>
                    <a:pt x="16564" y="13102"/>
                  </a:cubicBezTo>
                  <a:cubicBezTo>
                    <a:pt x="16601" y="12599"/>
                    <a:pt x="16620" y="12078"/>
                    <a:pt x="16639" y="11576"/>
                  </a:cubicBezTo>
                  <a:cubicBezTo>
                    <a:pt x="16676" y="10831"/>
                    <a:pt x="16695" y="10087"/>
                    <a:pt x="16713" y="9342"/>
                  </a:cubicBezTo>
                  <a:cubicBezTo>
                    <a:pt x="16769" y="8133"/>
                    <a:pt x="16769" y="6718"/>
                    <a:pt x="16266" y="5583"/>
                  </a:cubicBezTo>
                  <a:cubicBezTo>
                    <a:pt x="16062" y="5136"/>
                    <a:pt x="15838" y="4708"/>
                    <a:pt x="15578" y="4299"/>
                  </a:cubicBezTo>
                  <a:cubicBezTo>
                    <a:pt x="15448" y="4094"/>
                    <a:pt x="14759" y="3424"/>
                    <a:pt x="14759" y="3201"/>
                  </a:cubicBezTo>
                  <a:cubicBezTo>
                    <a:pt x="13067" y="1232"/>
                    <a:pt x="10497" y="0"/>
                    <a:pt x="7923" y="0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779974" y="1884269"/>
              <a:ext cx="449863" cy="349763"/>
            </a:xfrm>
            <a:custGeom>
              <a:rect b="b" l="l" r="r" t="t"/>
              <a:pathLst>
                <a:path extrusionOk="0" h="7757" w="9977">
                  <a:moveTo>
                    <a:pt x="5859" y="1"/>
                  </a:moveTo>
                  <a:cubicBezTo>
                    <a:pt x="4438" y="1"/>
                    <a:pt x="3010" y="584"/>
                    <a:pt x="2104" y="1604"/>
                  </a:cubicBezTo>
                  <a:cubicBezTo>
                    <a:pt x="1" y="3986"/>
                    <a:pt x="1229" y="7448"/>
                    <a:pt x="4598" y="7727"/>
                  </a:cubicBezTo>
                  <a:cubicBezTo>
                    <a:pt x="4799" y="7746"/>
                    <a:pt x="5002" y="7756"/>
                    <a:pt x="5204" y="7756"/>
                  </a:cubicBezTo>
                  <a:cubicBezTo>
                    <a:pt x="5973" y="7756"/>
                    <a:pt x="6742" y="7616"/>
                    <a:pt x="7464" y="7336"/>
                  </a:cubicBezTo>
                  <a:cubicBezTo>
                    <a:pt x="8376" y="7001"/>
                    <a:pt x="9102" y="6331"/>
                    <a:pt x="9548" y="5475"/>
                  </a:cubicBezTo>
                  <a:cubicBezTo>
                    <a:pt x="9753" y="5010"/>
                    <a:pt x="9865" y="4526"/>
                    <a:pt x="9883" y="4023"/>
                  </a:cubicBezTo>
                  <a:cubicBezTo>
                    <a:pt x="9976" y="3186"/>
                    <a:pt x="9772" y="2348"/>
                    <a:pt x="9343" y="1623"/>
                  </a:cubicBezTo>
                  <a:cubicBezTo>
                    <a:pt x="8748" y="711"/>
                    <a:pt x="7631" y="171"/>
                    <a:pt x="6496" y="41"/>
                  </a:cubicBezTo>
                  <a:cubicBezTo>
                    <a:pt x="6285" y="14"/>
                    <a:pt x="6072" y="1"/>
                    <a:pt x="58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100571" y="2205814"/>
              <a:ext cx="177114" cy="1147991"/>
            </a:xfrm>
            <a:custGeom>
              <a:rect b="b" l="l" r="r" t="t"/>
              <a:pathLst>
                <a:path extrusionOk="0" h="25460" w="3928">
                  <a:moveTo>
                    <a:pt x="596" y="0"/>
                  </a:moveTo>
                  <a:lnTo>
                    <a:pt x="596" y="0"/>
                  </a:lnTo>
                  <a:cubicBezTo>
                    <a:pt x="2289" y="1601"/>
                    <a:pt x="3350" y="3741"/>
                    <a:pt x="3611" y="6049"/>
                  </a:cubicBezTo>
                  <a:cubicBezTo>
                    <a:pt x="3741" y="7184"/>
                    <a:pt x="3648" y="8338"/>
                    <a:pt x="3331" y="9436"/>
                  </a:cubicBezTo>
                  <a:cubicBezTo>
                    <a:pt x="2959" y="10534"/>
                    <a:pt x="2438" y="11558"/>
                    <a:pt x="1768" y="12488"/>
                  </a:cubicBezTo>
                  <a:cubicBezTo>
                    <a:pt x="1452" y="12953"/>
                    <a:pt x="1098" y="13419"/>
                    <a:pt x="745" y="13884"/>
                  </a:cubicBezTo>
                  <a:cubicBezTo>
                    <a:pt x="652" y="13996"/>
                    <a:pt x="577" y="14107"/>
                    <a:pt x="503" y="14238"/>
                  </a:cubicBezTo>
                  <a:cubicBezTo>
                    <a:pt x="410" y="14368"/>
                    <a:pt x="335" y="14498"/>
                    <a:pt x="279" y="14628"/>
                  </a:cubicBezTo>
                  <a:cubicBezTo>
                    <a:pt x="223" y="14777"/>
                    <a:pt x="168" y="14908"/>
                    <a:pt x="130" y="15056"/>
                  </a:cubicBezTo>
                  <a:cubicBezTo>
                    <a:pt x="93" y="15205"/>
                    <a:pt x="75" y="15354"/>
                    <a:pt x="56" y="15503"/>
                  </a:cubicBezTo>
                  <a:cubicBezTo>
                    <a:pt x="0" y="16080"/>
                    <a:pt x="56" y="16676"/>
                    <a:pt x="205" y="17253"/>
                  </a:cubicBezTo>
                  <a:cubicBezTo>
                    <a:pt x="317" y="17829"/>
                    <a:pt x="503" y="18369"/>
                    <a:pt x="689" y="18927"/>
                  </a:cubicBezTo>
                  <a:cubicBezTo>
                    <a:pt x="856" y="19467"/>
                    <a:pt x="1042" y="20026"/>
                    <a:pt x="1173" y="20584"/>
                  </a:cubicBezTo>
                  <a:cubicBezTo>
                    <a:pt x="1303" y="21142"/>
                    <a:pt x="1359" y="21719"/>
                    <a:pt x="1322" y="22277"/>
                  </a:cubicBezTo>
                  <a:cubicBezTo>
                    <a:pt x="1284" y="23431"/>
                    <a:pt x="931" y="24585"/>
                    <a:pt x="168" y="25460"/>
                  </a:cubicBezTo>
                  <a:cubicBezTo>
                    <a:pt x="558" y="25032"/>
                    <a:pt x="875" y="24529"/>
                    <a:pt x="1080" y="23990"/>
                  </a:cubicBezTo>
                  <a:cubicBezTo>
                    <a:pt x="1284" y="23450"/>
                    <a:pt x="1396" y="22873"/>
                    <a:pt x="1433" y="22296"/>
                  </a:cubicBezTo>
                  <a:cubicBezTo>
                    <a:pt x="1470" y="21700"/>
                    <a:pt x="1433" y="21124"/>
                    <a:pt x="1322" y="20547"/>
                  </a:cubicBezTo>
                  <a:cubicBezTo>
                    <a:pt x="1191" y="19970"/>
                    <a:pt x="1024" y="19430"/>
                    <a:pt x="856" y="18872"/>
                  </a:cubicBezTo>
                  <a:cubicBezTo>
                    <a:pt x="670" y="18313"/>
                    <a:pt x="503" y="17774"/>
                    <a:pt x="391" y="17215"/>
                  </a:cubicBezTo>
                  <a:cubicBezTo>
                    <a:pt x="242" y="16657"/>
                    <a:pt x="205" y="16080"/>
                    <a:pt x="261" y="15522"/>
                  </a:cubicBezTo>
                  <a:cubicBezTo>
                    <a:pt x="261" y="15391"/>
                    <a:pt x="298" y="15243"/>
                    <a:pt x="335" y="15112"/>
                  </a:cubicBezTo>
                  <a:cubicBezTo>
                    <a:pt x="372" y="14982"/>
                    <a:pt x="410" y="14852"/>
                    <a:pt x="465" y="14721"/>
                  </a:cubicBezTo>
                  <a:cubicBezTo>
                    <a:pt x="521" y="14591"/>
                    <a:pt x="596" y="14461"/>
                    <a:pt x="670" y="14349"/>
                  </a:cubicBezTo>
                  <a:cubicBezTo>
                    <a:pt x="745" y="14238"/>
                    <a:pt x="819" y="14126"/>
                    <a:pt x="912" y="14014"/>
                  </a:cubicBezTo>
                  <a:cubicBezTo>
                    <a:pt x="1266" y="13549"/>
                    <a:pt x="1601" y="13084"/>
                    <a:pt x="1936" y="12618"/>
                  </a:cubicBezTo>
                  <a:cubicBezTo>
                    <a:pt x="2624" y="11669"/>
                    <a:pt x="3164" y="10608"/>
                    <a:pt x="3518" y="9510"/>
                  </a:cubicBezTo>
                  <a:cubicBezTo>
                    <a:pt x="3853" y="8375"/>
                    <a:pt x="3927" y="7184"/>
                    <a:pt x="3778" y="6030"/>
                  </a:cubicBezTo>
                  <a:cubicBezTo>
                    <a:pt x="3629" y="4876"/>
                    <a:pt x="3276" y="3741"/>
                    <a:pt x="2736" y="2718"/>
                  </a:cubicBezTo>
                  <a:cubicBezTo>
                    <a:pt x="2196" y="1694"/>
                    <a:pt x="1470" y="763"/>
                    <a:pt x="596" y="0"/>
                  </a:cubicBezTo>
                  <a:close/>
                </a:path>
              </a:pathLst>
            </a:custGeom>
            <a:solidFill>
              <a:srgbClr val="3D61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912586" y="2823203"/>
              <a:ext cx="233341" cy="165796"/>
            </a:xfrm>
            <a:custGeom>
              <a:rect b="b" l="l" r="r" t="t"/>
              <a:pathLst>
                <a:path extrusionOk="0" h="3677" w="5175">
                  <a:moveTo>
                    <a:pt x="0" y="3263"/>
                  </a:moveTo>
                  <a:cubicBezTo>
                    <a:pt x="1" y="3263"/>
                    <a:pt x="1" y="3263"/>
                    <a:pt x="2" y="3263"/>
                  </a:cubicBezTo>
                  <a:lnTo>
                    <a:pt x="2" y="3263"/>
                  </a:lnTo>
                  <a:cubicBezTo>
                    <a:pt x="1" y="3263"/>
                    <a:pt x="1" y="3263"/>
                    <a:pt x="0" y="3263"/>
                  </a:cubicBezTo>
                  <a:close/>
                  <a:moveTo>
                    <a:pt x="3333" y="1"/>
                  </a:moveTo>
                  <a:cubicBezTo>
                    <a:pt x="2890" y="1"/>
                    <a:pt x="2446" y="127"/>
                    <a:pt x="2141" y="378"/>
                  </a:cubicBezTo>
                  <a:cubicBezTo>
                    <a:pt x="1713" y="732"/>
                    <a:pt x="1378" y="1402"/>
                    <a:pt x="1061" y="1848"/>
                  </a:cubicBezTo>
                  <a:cubicBezTo>
                    <a:pt x="933" y="1995"/>
                    <a:pt x="135" y="3264"/>
                    <a:pt x="5" y="3264"/>
                  </a:cubicBezTo>
                  <a:cubicBezTo>
                    <a:pt x="4" y="3264"/>
                    <a:pt x="3" y="3263"/>
                    <a:pt x="2" y="3263"/>
                  </a:cubicBezTo>
                  <a:lnTo>
                    <a:pt x="2" y="3263"/>
                  </a:lnTo>
                  <a:cubicBezTo>
                    <a:pt x="742" y="3470"/>
                    <a:pt x="1499" y="3676"/>
                    <a:pt x="2256" y="3676"/>
                  </a:cubicBezTo>
                  <a:cubicBezTo>
                    <a:pt x="2317" y="3676"/>
                    <a:pt x="2378" y="3675"/>
                    <a:pt x="2438" y="3672"/>
                  </a:cubicBezTo>
                  <a:cubicBezTo>
                    <a:pt x="3257" y="3635"/>
                    <a:pt x="4113" y="3337"/>
                    <a:pt x="4616" y="2686"/>
                  </a:cubicBezTo>
                  <a:cubicBezTo>
                    <a:pt x="5118" y="2053"/>
                    <a:pt x="5174" y="1011"/>
                    <a:pt x="4579" y="434"/>
                  </a:cubicBezTo>
                  <a:cubicBezTo>
                    <a:pt x="4280" y="145"/>
                    <a:pt x="3808" y="1"/>
                    <a:pt x="3333" y="1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273962" y="2537280"/>
              <a:ext cx="160340" cy="235866"/>
            </a:xfrm>
            <a:custGeom>
              <a:rect b="b" l="l" r="r" t="t"/>
              <a:pathLst>
                <a:path extrusionOk="0" h="5231" w="3556">
                  <a:moveTo>
                    <a:pt x="1676" y="1"/>
                  </a:moveTo>
                  <a:cubicBezTo>
                    <a:pt x="838" y="1"/>
                    <a:pt x="168" y="801"/>
                    <a:pt x="75" y="1620"/>
                  </a:cubicBezTo>
                  <a:cubicBezTo>
                    <a:pt x="1" y="2439"/>
                    <a:pt x="410" y="3239"/>
                    <a:pt x="987" y="3834"/>
                  </a:cubicBezTo>
                  <a:cubicBezTo>
                    <a:pt x="1601" y="4393"/>
                    <a:pt x="2271" y="4858"/>
                    <a:pt x="3015" y="5230"/>
                  </a:cubicBezTo>
                  <a:cubicBezTo>
                    <a:pt x="2922" y="5174"/>
                    <a:pt x="3220" y="3648"/>
                    <a:pt x="3257" y="3462"/>
                  </a:cubicBezTo>
                  <a:cubicBezTo>
                    <a:pt x="3332" y="2923"/>
                    <a:pt x="3555" y="2197"/>
                    <a:pt x="3481" y="1657"/>
                  </a:cubicBezTo>
                  <a:cubicBezTo>
                    <a:pt x="3388" y="838"/>
                    <a:pt x="2476" y="1"/>
                    <a:pt x="1676" y="1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351714" y="3685617"/>
              <a:ext cx="148572" cy="190190"/>
            </a:xfrm>
            <a:custGeom>
              <a:rect b="b" l="l" r="r" t="t"/>
              <a:pathLst>
                <a:path extrusionOk="0" h="4218" w="3295">
                  <a:moveTo>
                    <a:pt x="1880" y="0"/>
                  </a:moveTo>
                  <a:cubicBezTo>
                    <a:pt x="1236" y="0"/>
                    <a:pt x="494" y="500"/>
                    <a:pt x="298" y="1072"/>
                  </a:cubicBezTo>
                  <a:cubicBezTo>
                    <a:pt x="131" y="1538"/>
                    <a:pt x="186" y="2189"/>
                    <a:pt x="149" y="2673"/>
                  </a:cubicBezTo>
                  <a:cubicBezTo>
                    <a:pt x="131" y="2822"/>
                    <a:pt x="94" y="4192"/>
                    <a:pt x="1" y="4218"/>
                  </a:cubicBezTo>
                  <a:lnTo>
                    <a:pt x="1" y="4218"/>
                  </a:lnTo>
                  <a:cubicBezTo>
                    <a:pt x="708" y="4050"/>
                    <a:pt x="1378" y="3790"/>
                    <a:pt x="2010" y="3417"/>
                  </a:cubicBezTo>
                  <a:cubicBezTo>
                    <a:pt x="2606" y="3027"/>
                    <a:pt x="3108" y="2412"/>
                    <a:pt x="3201" y="1687"/>
                  </a:cubicBezTo>
                  <a:cubicBezTo>
                    <a:pt x="3294" y="979"/>
                    <a:pt x="2848" y="179"/>
                    <a:pt x="2141" y="30"/>
                  </a:cubicBezTo>
                  <a:cubicBezTo>
                    <a:pt x="2057" y="10"/>
                    <a:pt x="1969" y="0"/>
                    <a:pt x="1880" y="0"/>
                  </a:cubicBezTo>
                  <a:close/>
                  <a:moveTo>
                    <a:pt x="1" y="4218"/>
                  </a:moveTo>
                  <a:lnTo>
                    <a:pt x="1" y="4218"/>
                  </a:lnTo>
                  <a:cubicBezTo>
                    <a:pt x="1" y="4218"/>
                    <a:pt x="1" y="4218"/>
                    <a:pt x="0" y="4218"/>
                  </a:cubicBezTo>
                  <a:cubicBezTo>
                    <a:pt x="1" y="4218"/>
                    <a:pt x="1" y="4218"/>
                    <a:pt x="1" y="4218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614070" y="3836447"/>
              <a:ext cx="187169" cy="157680"/>
            </a:xfrm>
            <a:custGeom>
              <a:rect b="b" l="l" r="r" t="t"/>
              <a:pathLst>
                <a:path extrusionOk="0" h="3497" w="4151">
                  <a:moveTo>
                    <a:pt x="1502" y="1"/>
                  </a:moveTo>
                  <a:cubicBezTo>
                    <a:pt x="1237" y="1"/>
                    <a:pt x="983" y="59"/>
                    <a:pt x="782" y="184"/>
                  </a:cubicBezTo>
                  <a:cubicBezTo>
                    <a:pt x="168" y="556"/>
                    <a:pt x="0" y="1450"/>
                    <a:pt x="317" y="2101"/>
                  </a:cubicBezTo>
                  <a:cubicBezTo>
                    <a:pt x="615" y="2752"/>
                    <a:pt x="1303" y="3180"/>
                    <a:pt x="1992" y="3348"/>
                  </a:cubicBezTo>
                  <a:cubicBezTo>
                    <a:pt x="2463" y="3447"/>
                    <a:pt x="2943" y="3497"/>
                    <a:pt x="3425" y="3497"/>
                  </a:cubicBezTo>
                  <a:cubicBezTo>
                    <a:pt x="3667" y="3497"/>
                    <a:pt x="3909" y="3484"/>
                    <a:pt x="4151" y="3460"/>
                  </a:cubicBezTo>
                  <a:cubicBezTo>
                    <a:pt x="4058" y="3460"/>
                    <a:pt x="3592" y="2194"/>
                    <a:pt x="3518" y="2045"/>
                  </a:cubicBezTo>
                  <a:cubicBezTo>
                    <a:pt x="3332" y="1599"/>
                    <a:pt x="3164" y="966"/>
                    <a:pt x="2866" y="594"/>
                  </a:cubicBezTo>
                  <a:cubicBezTo>
                    <a:pt x="2583" y="224"/>
                    <a:pt x="2021" y="1"/>
                    <a:pt x="1502" y="1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618863" y="3991516"/>
              <a:ext cx="171252" cy="173822"/>
            </a:xfrm>
            <a:custGeom>
              <a:rect b="b" l="l" r="r" t="t"/>
              <a:pathLst>
                <a:path extrusionOk="0" h="3855" w="3798">
                  <a:moveTo>
                    <a:pt x="2352" y="1"/>
                  </a:moveTo>
                  <a:cubicBezTo>
                    <a:pt x="1767" y="1"/>
                    <a:pt x="1110" y="330"/>
                    <a:pt x="838" y="802"/>
                  </a:cubicBezTo>
                  <a:cubicBezTo>
                    <a:pt x="596" y="1230"/>
                    <a:pt x="540" y="1900"/>
                    <a:pt x="410" y="2366"/>
                  </a:cubicBezTo>
                  <a:cubicBezTo>
                    <a:pt x="373" y="2514"/>
                    <a:pt x="97" y="3840"/>
                    <a:pt x="2" y="3854"/>
                  </a:cubicBezTo>
                  <a:lnTo>
                    <a:pt x="2" y="3854"/>
                  </a:lnTo>
                  <a:cubicBezTo>
                    <a:pt x="727" y="3798"/>
                    <a:pt x="1434" y="3668"/>
                    <a:pt x="2122" y="3408"/>
                  </a:cubicBezTo>
                  <a:cubicBezTo>
                    <a:pt x="2792" y="3129"/>
                    <a:pt x="3388" y="2607"/>
                    <a:pt x="3592" y="1919"/>
                  </a:cubicBezTo>
                  <a:cubicBezTo>
                    <a:pt x="3797" y="1230"/>
                    <a:pt x="3518" y="374"/>
                    <a:pt x="2848" y="95"/>
                  </a:cubicBezTo>
                  <a:cubicBezTo>
                    <a:pt x="2698" y="31"/>
                    <a:pt x="2528" y="1"/>
                    <a:pt x="2352" y="1"/>
                  </a:cubicBezTo>
                  <a:close/>
                  <a:moveTo>
                    <a:pt x="2" y="3854"/>
                  </a:moveTo>
                  <a:cubicBezTo>
                    <a:pt x="2" y="3854"/>
                    <a:pt x="1" y="3854"/>
                    <a:pt x="1" y="3854"/>
                  </a:cubicBezTo>
                  <a:cubicBezTo>
                    <a:pt x="1" y="3854"/>
                    <a:pt x="2" y="3854"/>
                    <a:pt x="2" y="3854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952553" y="3994718"/>
              <a:ext cx="167870" cy="176482"/>
            </a:xfrm>
            <a:custGeom>
              <a:rect b="b" l="l" r="r" t="t"/>
              <a:pathLst>
                <a:path extrusionOk="0" h="3914" w="3723">
                  <a:moveTo>
                    <a:pt x="1425" y="0"/>
                  </a:moveTo>
                  <a:cubicBezTo>
                    <a:pt x="1264" y="0"/>
                    <a:pt x="1109" y="25"/>
                    <a:pt x="968" y="80"/>
                  </a:cubicBezTo>
                  <a:cubicBezTo>
                    <a:pt x="298" y="359"/>
                    <a:pt x="1" y="1197"/>
                    <a:pt x="187" y="1904"/>
                  </a:cubicBezTo>
                  <a:cubicBezTo>
                    <a:pt x="373" y="2592"/>
                    <a:pt x="968" y="3113"/>
                    <a:pt x="1620" y="3411"/>
                  </a:cubicBezTo>
                  <a:cubicBezTo>
                    <a:pt x="2290" y="3690"/>
                    <a:pt x="2997" y="3858"/>
                    <a:pt x="3723" y="3914"/>
                  </a:cubicBezTo>
                  <a:cubicBezTo>
                    <a:pt x="3630" y="3895"/>
                    <a:pt x="3388" y="2555"/>
                    <a:pt x="3351" y="2406"/>
                  </a:cubicBezTo>
                  <a:cubicBezTo>
                    <a:pt x="3239" y="1941"/>
                    <a:pt x="3183" y="1271"/>
                    <a:pt x="2960" y="843"/>
                  </a:cubicBezTo>
                  <a:cubicBezTo>
                    <a:pt x="2710" y="358"/>
                    <a:pt x="2030" y="0"/>
                    <a:pt x="1425" y="0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875357" y="2182592"/>
              <a:ext cx="195555" cy="198667"/>
            </a:xfrm>
            <a:custGeom>
              <a:rect b="b" l="l" r="r" t="t"/>
              <a:pathLst>
                <a:path extrusionOk="0" h="4406" w="4337">
                  <a:moveTo>
                    <a:pt x="2696" y="0"/>
                  </a:moveTo>
                  <a:cubicBezTo>
                    <a:pt x="2024" y="0"/>
                    <a:pt x="1265" y="379"/>
                    <a:pt x="950" y="925"/>
                  </a:cubicBezTo>
                  <a:cubicBezTo>
                    <a:pt x="689" y="1409"/>
                    <a:pt x="615" y="2153"/>
                    <a:pt x="466" y="2693"/>
                  </a:cubicBezTo>
                  <a:cubicBezTo>
                    <a:pt x="428" y="2860"/>
                    <a:pt x="112" y="4386"/>
                    <a:pt x="0" y="4405"/>
                  </a:cubicBezTo>
                  <a:cubicBezTo>
                    <a:pt x="819" y="4312"/>
                    <a:pt x="1657" y="4219"/>
                    <a:pt x="2420" y="3903"/>
                  </a:cubicBezTo>
                  <a:cubicBezTo>
                    <a:pt x="3164" y="3586"/>
                    <a:pt x="3853" y="2991"/>
                    <a:pt x="4095" y="2209"/>
                  </a:cubicBezTo>
                  <a:cubicBezTo>
                    <a:pt x="4337" y="1409"/>
                    <a:pt x="4002" y="441"/>
                    <a:pt x="3257" y="106"/>
                  </a:cubicBezTo>
                  <a:cubicBezTo>
                    <a:pt x="3087" y="34"/>
                    <a:pt x="2895" y="0"/>
                    <a:pt x="2696" y="0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034499" y="2179887"/>
              <a:ext cx="192219" cy="201372"/>
            </a:xfrm>
            <a:custGeom>
              <a:rect b="b" l="l" r="r" t="t"/>
              <a:pathLst>
                <a:path extrusionOk="0" h="4466" w="4263">
                  <a:moveTo>
                    <a:pt x="1648" y="0"/>
                  </a:moveTo>
                  <a:cubicBezTo>
                    <a:pt x="1467" y="0"/>
                    <a:pt x="1292" y="29"/>
                    <a:pt x="1136" y="92"/>
                  </a:cubicBezTo>
                  <a:cubicBezTo>
                    <a:pt x="373" y="389"/>
                    <a:pt x="0" y="1357"/>
                    <a:pt x="224" y="2157"/>
                  </a:cubicBezTo>
                  <a:cubicBezTo>
                    <a:pt x="447" y="2958"/>
                    <a:pt x="1117" y="3553"/>
                    <a:pt x="1861" y="3907"/>
                  </a:cubicBezTo>
                  <a:cubicBezTo>
                    <a:pt x="2625" y="4204"/>
                    <a:pt x="3443" y="4391"/>
                    <a:pt x="4262" y="4465"/>
                  </a:cubicBezTo>
                  <a:cubicBezTo>
                    <a:pt x="4151" y="4446"/>
                    <a:pt x="3890" y="2920"/>
                    <a:pt x="3834" y="2753"/>
                  </a:cubicBezTo>
                  <a:cubicBezTo>
                    <a:pt x="3704" y="2213"/>
                    <a:pt x="3667" y="1469"/>
                    <a:pt x="3406" y="966"/>
                  </a:cubicBezTo>
                  <a:cubicBezTo>
                    <a:pt x="3112" y="408"/>
                    <a:pt x="2331" y="0"/>
                    <a:pt x="1648" y="0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421680" y="2206040"/>
              <a:ext cx="741821" cy="611556"/>
            </a:xfrm>
            <a:custGeom>
              <a:rect b="b" l="l" r="r" t="t"/>
              <a:pathLst>
                <a:path extrusionOk="0" h="13563" w="16452">
                  <a:moveTo>
                    <a:pt x="6603" y="1"/>
                  </a:moveTo>
                  <a:cubicBezTo>
                    <a:pt x="5671" y="1"/>
                    <a:pt x="4743" y="141"/>
                    <a:pt x="3908" y="535"/>
                  </a:cubicBezTo>
                  <a:cubicBezTo>
                    <a:pt x="2903" y="1056"/>
                    <a:pt x="2084" y="1838"/>
                    <a:pt x="1508" y="2806"/>
                  </a:cubicBezTo>
                  <a:cubicBezTo>
                    <a:pt x="893" y="3755"/>
                    <a:pt x="409" y="5076"/>
                    <a:pt x="0" y="6118"/>
                  </a:cubicBezTo>
                  <a:cubicBezTo>
                    <a:pt x="2401" y="6062"/>
                    <a:pt x="4876" y="5095"/>
                    <a:pt x="6793" y="3643"/>
                  </a:cubicBezTo>
                  <a:cubicBezTo>
                    <a:pt x="6917" y="3636"/>
                    <a:pt x="7041" y="3632"/>
                    <a:pt x="7164" y="3632"/>
                  </a:cubicBezTo>
                  <a:cubicBezTo>
                    <a:pt x="10371" y="3632"/>
                    <a:pt x="13052" y="6168"/>
                    <a:pt x="13195" y="9412"/>
                  </a:cubicBezTo>
                  <a:cubicBezTo>
                    <a:pt x="13251" y="10715"/>
                    <a:pt x="12953" y="12018"/>
                    <a:pt x="13642" y="13228"/>
                  </a:cubicBezTo>
                  <a:cubicBezTo>
                    <a:pt x="13716" y="13395"/>
                    <a:pt x="13865" y="13507"/>
                    <a:pt x="14033" y="13563"/>
                  </a:cubicBezTo>
                  <a:cubicBezTo>
                    <a:pt x="14237" y="13563"/>
                    <a:pt x="14423" y="13470"/>
                    <a:pt x="14554" y="13302"/>
                  </a:cubicBezTo>
                  <a:cubicBezTo>
                    <a:pt x="15205" y="12613"/>
                    <a:pt x="15968" y="11646"/>
                    <a:pt x="16210" y="10697"/>
                  </a:cubicBezTo>
                  <a:cubicBezTo>
                    <a:pt x="16229" y="10529"/>
                    <a:pt x="16247" y="10362"/>
                    <a:pt x="16247" y="10194"/>
                  </a:cubicBezTo>
                  <a:cubicBezTo>
                    <a:pt x="16284" y="9915"/>
                    <a:pt x="16359" y="9636"/>
                    <a:pt x="16396" y="9357"/>
                  </a:cubicBezTo>
                  <a:cubicBezTo>
                    <a:pt x="16452" y="8780"/>
                    <a:pt x="16452" y="8184"/>
                    <a:pt x="16396" y="7589"/>
                  </a:cubicBezTo>
                  <a:cubicBezTo>
                    <a:pt x="16061" y="5430"/>
                    <a:pt x="14907" y="3457"/>
                    <a:pt x="13158" y="2136"/>
                  </a:cubicBezTo>
                  <a:cubicBezTo>
                    <a:pt x="11390" y="833"/>
                    <a:pt x="9287" y="88"/>
                    <a:pt x="7109" y="14"/>
                  </a:cubicBezTo>
                  <a:cubicBezTo>
                    <a:pt x="6941" y="5"/>
                    <a:pt x="6772" y="1"/>
                    <a:pt x="6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087346" y="1642670"/>
              <a:ext cx="889581" cy="500364"/>
            </a:xfrm>
            <a:custGeom>
              <a:rect b="b" l="l" r="r" t="t"/>
              <a:pathLst>
                <a:path extrusionOk="0" h="11097" w="19729">
                  <a:moveTo>
                    <a:pt x="9388" y="1"/>
                  </a:moveTo>
                  <a:cubicBezTo>
                    <a:pt x="8251" y="1"/>
                    <a:pt x="7121" y="210"/>
                    <a:pt x="6068" y="653"/>
                  </a:cubicBezTo>
                  <a:cubicBezTo>
                    <a:pt x="2029" y="2328"/>
                    <a:pt x="1" y="6869"/>
                    <a:pt x="1434" y="11001"/>
                  </a:cubicBezTo>
                  <a:cubicBezTo>
                    <a:pt x="1583" y="11056"/>
                    <a:pt x="1741" y="11084"/>
                    <a:pt x="1899" y="11084"/>
                  </a:cubicBezTo>
                  <a:cubicBezTo>
                    <a:pt x="2057" y="11084"/>
                    <a:pt x="2216" y="11056"/>
                    <a:pt x="2364" y="11001"/>
                  </a:cubicBezTo>
                  <a:cubicBezTo>
                    <a:pt x="2737" y="10833"/>
                    <a:pt x="3053" y="10572"/>
                    <a:pt x="3295" y="10219"/>
                  </a:cubicBezTo>
                  <a:cubicBezTo>
                    <a:pt x="4021" y="9270"/>
                    <a:pt x="4542" y="8172"/>
                    <a:pt x="4802" y="6999"/>
                  </a:cubicBezTo>
                  <a:cubicBezTo>
                    <a:pt x="5789" y="7967"/>
                    <a:pt x="6905" y="8711"/>
                    <a:pt x="8041" y="9493"/>
                  </a:cubicBezTo>
                  <a:cubicBezTo>
                    <a:pt x="9269" y="10312"/>
                    <a:pt x="10628" y="11038"/>
                    <a:pt x="12098" y="11094"/>
                  </a:cubicBezTo>
                  <a:cubicBezTo>
                    <a:pt x="12146" y="11095"/>
                    <a:pt x="12194" y="11096"/>
                    <a:pt x="12243" y="11096"/>
                  </a:cubicBezTo>
                  <a:cubicBezTo>
                    <a:pt x="13671" y="11096"/>
                    <a:pt x="15165" y="10303"/>
                    <a:pt x="15615" y="8953"/>
                  </a:cubicBezTo>
                  <a:cubicBezTo>
                    <a:pt x="15857" y="9437"/>
                    <a:pt x="16211" y="9977"/>
                    <a:pt x="16676" y="10256"/>
                  </a:cubicBezTo>
                  <a:cubicBezTo>
                    <a:pt x="16993" y="10479"/>
                    <a:pt x="17365" y="10591"/>
                    <a:pt x="17756" y="10591"/>
                  </a:cubicBezTo>
                  <a:cubicBezTo>
                    <a:pt x="18184" y="10591"/>
                    <a:pt x="18593" y="10442"/>
                    <a:pt x="18928" y="10163"/>
                  </a:cubicBezTo>
                  <a:cubicBezTo>
                    <a:pt x="19244" y="9903"/>
                    <a:pt x="19524" y="9568"/>
                    <a:pt x="19728" y="9214"/>
                  </a:cubicBezTo>
                  <a:cubicBezTo>
                    <a:pt x="18872" y="6255"/>
                    <a:pt x="17421" y="3333"/>
                    <a:pt x="14852" y="1658"/>
                  </a:cubicBezTo>
                  <a:cubicBezTo>
                    <a:pt x="13240" y="595"/>
                    <a:pt x="11305" y="1"/>
                    <a:pt x="9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976902" y="3507733"/>
              <a:ext cx="789706" cy="454507"/>
            </a:xfrm>
            <a:custGeom>
              <a:rect b="b" l="l" r="r" t="t"/>
              <a:pathLst>
                <a:path extrusionOk="0" h="10080" w="17514">
                  <a:moveTo>
                    <a:pt x="8936" y="1"/>
                  </a:moveTo>
                  <a:cubicBezTo>
                    <a:pt x="7277" y="1"/>
                    <a:pt x="5622" y="497"/>
                    <a:pt x="4206" y="1481"/>
                  </a:cubicBezTo>
                  <a:cubicBezTo>
                    <a:pt x="1694" y="3305"/>
                    <a:pt x="0" y="7027"/>
                    <a:pt x="633" y="10080"/>
                  </a:cubicBezTo>
                  <a:cubicBezTo>
                    <a:pt x="3183" y="8721"/>
                    <a:pt x="5062" y="6357"/>
                    <a:pt x="5807" y="3566"/>
                  </a:cubicBezTo>
                  <a:cubicBezTo>
                    <a:pt x="6868" y="5557"/>
                    <a:pt x="8543" y="7437"/>
                    <a:pt x="10571" y="8423"/>
                  </a:cubicBezTo>
                  <a:cubicBezTo>
                    <a:pt x="12048" y="9155"/>
                    <a:pt x="13672" y="9531"/>
                    <a:pt x="15309" y="9531"/>
                  </a:cubicBezTo>
                  <a:cubicBezTo>
                    <a:pt x="15920" y="9531"/>
                    <a:pt x="16533" y="9479"/>
                    <a:pt x="17141" y="9372"/>
                  </a:cubicBezTo>
                  <a:cubicBezTo>
                    <a:pt x="17513" y="6283"/>
                    <a:pt x="15745" y="2673"/>
                    <a:pt x="13046" y="1091"/>
                  </a:cubicBezTo>
                  <a:cubicBezTo>
                    <a:pt x="11770" y="362"/>
                    <a:pt x="10351" y="1"/>
                    <a:pt x="8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641756" y="3249946"/>
              <a:ext cx="764501" cy="586486"/>
            </a:xfrm>
            <a:custGeom>
              <a:rect b="b" l="l" r="r" t="t"/>
              <a:pathLst>
                <a:path extrusionOk="0" h="13007" w="16955">
                  <a:moveTo>
                    <a:pt x="8257" y="1"/>
                  </a:moveTo>
                  <a:cubicBezTo>
                    <a:pt x="5468" y="1"/>
                    <a:pt x="2710" y="1408"/>
                    <a:pt x="1154" y="4072"/>
                  </a:cubicBezTo>
                  <a:cubicBezTo>
                    <a:pt x="336" y="5542"/>
                    <a:pt x="1" y="7236"/>
                    <a:pt x="224" y="8892"/>
                  </a:cubicBezTo>
                  <a:cubicBezTo>
                    <a:pt x="354" y="10102"/>
                    <a:pt x="168" y="11218"/>
                    <a:pt x="745" y="12372"/>
                  </a:cubicBezTo>
                  <a:cubicBezTo>
                    <a:pt x="838" y="12614"/>
                    <a:pt x="1006" y="12819"/>
                    <a:pt x="1247" y="12949"/>
                  </a:cubicBezTo>
                  <a:cubicBezTo>
                    <a:pt x="1351" y="12988"/>
                    <a:pt x="1458" y="13006"/>
                    <a:pt x="1565" y="13006"/>
                  </a:cubicBezTo>
                  <a:cubicBezTo>
                    <a:pt x="1766" y="13006"/>
                    <a:pt x="1964" y="12940"/>
                    <a:pt x="2122" y="12819"/>
                  </a:cubicBezTo>
                  <a:cubicBezTo>
                    <a:pt x="2960" y="12205"/>
                    <a:pt x="3369" y="11293"/>
                    <a:pt x="4058" y="10604"/>
                  </a:cubicBezTo>
                  <a:cubicBezTo>
                    <a:pt x="4728" y="9953"/>
                    <a:pt x="5174" y="9115"/>
                    <a:pt x="5323" y="8203"/>
                  </a:cubicBezTo>
                  <a:cubicBezTo>
                    <a:pt x="5360" y="7701"/>
                    <a:pt x="5491" y="7198"/>
                    <a:pt x="5677" y="6733"/>
                  </a:cubicBezTo>
                  <a:cubicBezTo>
                    <a:pt x="5882" y="6323"/>
                    <a:pt x="5914" y="5866"/>
                    <a:pt x="6293" y="5866"/>
                  </a:cubicBezTo>
                  <a:cubicBezTo>
                    <a:pt x="6327" y="5866"/>
                    <a:pt x="6363" y="5869"/>
                    <a:pt x="6403" y="5877"/>
                  </a:cubicBezTo>
                  <a:cubicBezTo>
                    <a:pt x="7110" y="6007"/>
                    <a:pt x="7501" y="6770"/>
                    <a:pt x="7743" y="7440"/>
                  </a:cubicBezTo>
                  <a:cubicBezTo>
                    <a:pt x="8003" y="8129"/>
                    <a:pt x="8301" y="8892"/>
                    <a:pt x="8971" y="9134"/>
                  </a:cubicBezTo>
                  <a:cubicBezTo>
                    <a:pt x="9122" y="9192"/>
                    <a:pt x="9276" y="9218"/>
                    <a:pt x="9429" y="9218"/>
                  </a:cubicBezTo>
                  <a:cubicBezTo>
                    <a:pt x="10009" y="9218"/>
                    <a:pt x="10588" y="8847"/>
                    <a:pt x="11074" y="8464"/>
                  </a:cubicBezTo>
                  <a:cubicBezTo>
                    <a:pt x="11651" y="7995"/>
                    <a:pt x="12263" y="7439"/>
                    <a:pt x="12995" y="7439"/>
                  </a:cubicBezTo>
                  <a:cubicBezTo>
                    <a:pt x="13018" y="7439"/>
                    <a:pt x="13042" y="7439"/>
                    <a:pt x="13065" y="7440"/>
                  </a:cubicBezTo>
                  <a:cubicBezTo>
                    <a:pt x="14238" y="7496"/>
                    <a:pt x="15299" y="8948"/>
                    <a:pt x="16099" y="9692"/>
                  </a:cubicBezTo>
                  <a:cubicBezTo>
                    <a:pt x="16220" y="9798"/>
                    <a:pt x="16366" y="9917"/>
                    <a:pt x="16517" y="9917"/>
                  </a:cubicBezTo>
                  <a:cubicBezTo>
                    <a:pt x="16551" y="9917"/>
                    <a:pt x="16586" y="9911"/>
                    <a:pt x="16620" y="9897"/>
                  </a:cubicBezTo>
                  <a:cubicBezTo>
                    <a:pt x="16750" y="9823"/>
                    <a:pt x="16843" y="9674"/>
                    <a:pt x="16862" y="9525"/>
                  </a:cubicBezTo>
                  <a:cubicBezTo>
                    <a:pt x="16918" y="9227"/>
                    <a:pt x="16955" y="8948"/>
                    <a:pt x="16936" y="8650"/>
                  </a:cubicBezTo>
                  <a:cubicBezTo>
                    <a:pt x="16899" y="7664"/>
                    <a:pt x="16452" y="6715"/>
                    <a:pt x="16080" y="5765"/>
                  </a:cubicBezTo>
                  <a:cubicBezTo>
                    <a:pt x="15596" y="4556"/>
                    <a:pt x="15001" y="3346"/>
                    <a:pt x="14070" y="2416"/>
                  </a:cubicBezTo>
                  <a:cubicBezTo>
                    <a:pt x="12440" y="785"/>
                    <a:pt x="10340" y="1"/>
                    <a:pt x="8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232327" y="3530864"/>
              <a:ext cx="271081" cy="448736"/>
            </a:xfrm>
            <a:custGeom>
              <a:rect b="b" l="l" r="r" t="t"/>
              <a:pathLst>
                <a:path extrusionOk="0" h="9952" w="6012">
                  <a:moveTo>
                    <a:pt x="391" y="1"/>
                  </a:moveTo>
                  <a:cubicBezTo>
                    <a:pt x="931" y="987"/>
                    <a:pt x="968" y="2141"/>
                    <a:pt x="763" y="3220"/>
                  </a:cubicBezTo>
                  <a:cubicBezTo>
                    <a:pt x="558" y="4300"/>
                    <a:pt x="186" y="5379"/>
                    <a:pt x="74" y="6477"/>
                  </a:cubicBezTo>
                  <a:cubicBezTo>
                    <a:pt x="0" y="6663"/>
                    <a:pt x="56" y="6868"/>
                    <a:pt x="186" y="7036"/>
                  </a:cubicBezTo>
                  <a:cubicBezTo>
                    <a:pt x="248" y="7067"/>
                    <a:pt x="314" y="7081"/>
                    <a:pt x="378" y="7081"/>
                  </a:cubicBezTo>
                  <a:cubicBezTo>
                    <a:pt x="468" y="7081"/>
                    <a:pt x="557" y="7053"/>
                    <a:pt x="633" y="6998"/>
                  </a:cubicBezTo>
                  <a:cubicBezTo>
                    <a:pt x="763" y="6887"/>
                    <a:pt x="856" y="6756"/>
                    <a:pt x="931" y="6608"/>
                  </a:cubicBezTo>
                  <a:cubicBezTo>
                    <a:pt x="1470" y="5696"/>
                    <a:pt x="2010" y="4728"/>
                    <a:pt x="2550" y="3816"/>
                  </a:cubicBezTo>
                  <a:lnTo>
                    <a:pt x="2550" y="3816"/>
                  </a:lnTo>
                  <a:cubicBezTo>
                    <a:pt x="1991" y="5286"/>
                    <a:pt x="1601" y="6794"/>
                    <a:pt x="1396" y="8357"/>
                  </a:cubicBezTo>
                  <a:cubicBezTo>
                    <a:pt x="1359" y="8599"/>
                    <a:pt x="1359" y="8915"/>
                    <a:pt x="1582" y="9027"/>
                  </a:cubicBezTo>
                  <a:cubicBezTo>
                    <a:pt x="1628" y="9044"/>
                    <a:pt x="1676" y="9053"/>
                    <a:pt x="1723" y="9053"/>
                  </a:cubicBezTo>
                  <a:cubicBezTo>
                    <a:pt x="1829" y="9053"/>
                    <a:pt x="1933" y="9011"/>
                    <a:pt x="2010" y="8934"/>
                  </a:cubicBezTo>
                  <a:cubicBezTo>
                    <a:pt x="2122" y="8822"/>
                    <a:pt x="2215" y="8673"/>
                    <a:pt x="2271" y="8543"/>
                  </a:cubicBezTo>
                  <a:cubicBezTo>
                    <a:pt x="2736" y="7557"/>
                    <a:pt x="3238" y="6459"/>
                    <a:pt x="3704" y="5491"/>
                  </a:cubicBezTo>
                  <a:lnTo>
                    <a:pt x="3704" y="5491"/>
                  </a:lnTo>
                  <a:cubicBezTo>
                    <a:pt x="3201" y="6719"/>
                    <a:pt x="2848" y="8003"/>
                    <a:pt x="2661" y="9306"/>
                  </a:cubicBezTo>
                  <a:cubicBezTo>
                    <a:pt x="2643" y="9548"/>
                    <a:pt x="2624" y="9846"/>
                    <a:pt x="2866" y="9939"/>
                  </a:cubicBezTo>
                  <a:cubicBezTo>
                    <a:pt x="2895" y="9948"/>
                    <a:pt x="2923" y="9952"/>
                    <a:pt x="2950" y="9952"/>
                  </a:cubicBezTo>
                  <a:cubicBezTo>
                    <a:pt x="3155" y="9952"/>
                    <a:pt x="3326" y="9724"/>
                    <a:pt x="3424" y="9511"/>
                  </a:cubicBezTo>
                  <a:cubicBezTo>
                    <a:pt x="3871" y="8636"/>
                    <a:pt x="4318" y="7724"/>
                    <a:pt x="4746" y="6831"/>
                  </a:cubicBezTo>
                  <a:lnTo>
                    <a:pt x="4746" y="6831"/>
                  </a:lnTo>
                  <a:cubicBezTo>
                    <a:pt x="4560" y="7389"/>
                    <a:pt x="4448" y="7966"/>
                    <a:pt x="4411" y="8543"/>
                  </a:cubicBezTo>
                  <a:cubicBezTo>
                    <a:pt x="4392" y="8841"/>
                    <a:pt x="4392" y="9139"/>
                    <a:pt x="4411" y="9436"/>
                  </a:cubicBezTo>
                  <a:cubicBezTo>
                    <a:pt x="4432" y="9751"/>
                    <a:pt x="4509" y="9868"/>
                    <a:pt x="4608" y="9868"/>
                  </a:cubicBezTo>
                  <a:cubicBezTo>
                    <a:pt x="4766" y="9868"/>
                    <a:pt x="4981" y="9569"/>
                    <a:pt x="5118" y="9306"/>
                  </a:cubicBezTo>
                  <a:cubicBezTo>
                    <a:pt x="5918" y="7650"/>
                    <a:pt x="6011" y="5714"/>
                    <a:pt x="5360" y="4002"/>
                  </a:cubicBezTo>
                  <a:cubicBezTo>
                    <a:pt x="4578" y="1936"/>
                    <a:pt x="2550" y="429"/>
                    <a:pt x="391" y="1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659986" y="4817587"/>
              <a:ext cx="474166" cy="354994"/>
            </a:xfrm>
            <a:custGeom>
              <a:rect b="b" l="l" r="r" t="t"/>
              <a:pathLst>
                <a:path extrusionOk="0" h="7873" w="10516">
                  <a:moveTo>
                    <a:pt x="8205" y="0"/>
                  </a:moveTo>
                  <a:cubicBezTo>
                    <a:pt x="7998" y="0"/>
                    <a:pt x="7788" y="53"/>
                    <a:pt x="7594" y="162"/>
                  </a:cubicBezTo>
                  <a:cubicBezTo>
                    <a:pt x="5640" y="1391"/>
                    <a:pt x="3555" y="2358"/>
                    <a:pt x="1452" y="3345"/>
                  </a:cubicBezTo>
                  <a:cubicBezTo>
                    <a:pt x="1192" y="3457"/>
                    <a:pt x="1" y="3866"/>
                    <a:pt x="615" y="4127"/>
                  </a:cubicBezTo>
                  <a:cubicBezTo>
                    <a:pt x="750" y="4181"/>
                    <a:pt x="922" y="4202"/>
                    <a:pt x="1111" y="4202"/>
                  </a:cubicBezTo>
                  <a:cubicBezTo>
                    <a:pt x="1572" y="4202"/>
                    <a:pt x="2127" y="4075"/>
                    <a:pt x="2457" y="3996"/>
                  </a:cubicBezTo>
                  <a:cubicBezTo>
                    <a:pt x="2736" y="3939"/>
                    <a:pt x="3011" y="3860"/>
                    <a:pt x="3279" y="3762"/>
                  </a:cubicBezTo>
                  <a:lnTo>
                    <a:pt x="3279" y="3762"/>
                  </a:lnTo>
                  <a:cubicBezTo>
                    <a:pt x="2945" y="3922"/>
                    <a:pt x="2610" y="4087"/>
                    <a:pt x="2271" y="4257"/>
                  </a:cubicBezTo>
                  <a:lnTo>
                    <a:pt x="1285" y="4722"/>
                  </a:lnTo>
                  <a:cubicBezTo>
                    <a:pt x="1024" y="4834"/>
                    <a:pt x="745" y="4852"/>
                    <a:pt x="484" y="4983"/>
                  </a:cubicBezTo>
                  <a:cubicBezTo>
                    <a:pt x="317" y="5057"/>
                    <a:pt x="224" y="5243"/>
                    <a:pt x="280" y="5429"/>
                  </a:cubicBezTo>
                  <a:cubicBezTo>
                    <a:pt x="356" y="5597"/>
                    <a:pt x="556" y="5640"/>
                    <a:pt x="759" y="5640"/>
                  </a:cubicBezTo>
                  <a:cubicBezTo>
                    <a:pt x="804" y="5640"/>
                    <a:pt x="850" y="5637"/>
                    <a:pt x="894" y="5634"/>
                  </a:cubicBezTo>
                  <a:cubicBezTo>
                    <a:pt x="2178" y="5522"/>
                    <a:pt x="3443" y="5206"/>
                    <a:pt x="4635" y="4703"/>
                  </a:cubicBezTo>
                  <a:lnTo>
                    <a:pt x="4635" y="4703"/>
                  </a:lnTo>
                  <a:cubicBezTo>
                    <a:pt x="3555" y="5169"/>
                    <a:pt x="2252" y="5783"/>
                    <a:pt x="1173" y="6248"/>
                  </a:cubicBezTo>
                  <a:cubicBezTo>
                    <a:pt x="1043" y="6304"/>
                    <a:pt x="875" y="6416"/>
                    <a:pt x="875" y="6565"/>
                  </a:cubicBezTo>
                  <a:cubicBezTo>
                    <a:pt x="894" y="6713"/>
                    <a:pt x="1136" y="6806"/>
                    <a:pt x="1322" y="6806"/>
                  </a:cubicBezTo>
                  <a:cubicBezTo>
                    <a:pt x="1364" y="6807"/>
                    <a:pt x="1406" y="6807"/>
                    <a:pt x="1448" y="6807"/>
                  </a:cubicBezTo>
                  <a:cubicBezTo>
                    <a:pt x="2672" y="6807"/>
                    <a:pt x="3891" y="6547"/>
                    <a:pt x="5007" y="6025"/>
                  </a:cubicBezTo>
                  <a:lnTo>
                    <a:pt x="5007" y="6025"/>
                  </a:lnTo>
                  <a:cubicBezTo>
                    <a:pt x="4300" y="6416"/>
                    <a:pt x="3443" y="6862"/>
                    <a:pt x="2755" y="7253"/>
                  </a:cubicBezTo>
                  <a:cubicBezTo>
                    <a:pt x="2569" y="7346"/>
                    <a:pt x="2345" y="7532"/>
                    <a:pt x="2439" y="7718"/>
                  </a:cubicBezTo>
                  <a:cubicBezTo>
                    <a:pt x="2486" y="7838"/>
                    <a:pt x="2603" y="7873"/>
                    <a:pt x="2730" y="7873"/>
                  </a:cubicBezTo>
                  <a:cubicBezTo>
                    <a:pt x="2800" y="7873"/>
                    <a:pt x="2874" y="7862"/>
                    <a:pt x="2941" y="7849"/>
                  </a:cubicBezTo>
                  <a:cubicBezTo>
                    <a:pt x="4783" y="7495"/>
                    <a:pt x="6607" y="6955"/>
                    <a:pt x="8357" y="6248"/>
                  </a:cubicBezTo>
                  <a:cubicBezTo>
                    <a:pt x="8934" y="6025"/>
                    <a:pt x="9529" y="5746"/>
                    <a:pt x="9939" y="5262"/>
                  </a:cubicBezTo>
                  <a:cubicBezTo>
                    <a:pt x="10348" y="4685"/>
                    <a:pt x="10516" y="3959"/>
                    <a:pt x="10404" y="3252"/>
                  </a:cubicBezTo>
                  <a:cubicBezTo>
                    <a:pt x="10274" y="2563"/>
                    <a:pt x="10032" y="1893"/>
                    <a:pt x="9678" y="1279"/>
                  </a:cubicBezTo>
                  <a:cubicBezTo>
                    <a:pt x="9511" y="870"/>
                    <a:pt x="9250" y="516"/>
                    <a:pt x="8915" y="218"/>
                  </a:cubicBezTo>
                  <a:cubicBezTo>
                    <a:pt x="8702" y="76"/>
                    <a:pt x="8455" y="0"/>
                    <a:pt x="8205" y="0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363995" y="4283752"/>
              <a:ext cx="647042" cy="343225"/>
            </a:xfrm>
            <a:custGeom>
              <a:rect b="b" l="l" r="r" t="t"/>
              <a:pathLst>
                <a:path extrusionOk="0" h="7612" w="14350">
                  <a:moveTo>
                    <a:pt x="10222" y="0"/>
                  </a:moveTo>
                  <a:cubicBezTo>
                    <a:pt x="6262" y="0"/>
                    <a:pt x="2440" y="1848"/>
                    <a:pt x="0" y="5134"/>
                  </a:cubicBezTo>
                  <a:cubicBezTo>
                    <a:pt x="19" y="5469"/>
                    <a:pt x="205" y="5767"/>
                    <a:pt x="466" y="5972"/>
                  </a:cubicBezTo>
                  <a:cubicBezTo>
                    <a:pt x="745" y="6158"/>
                    <a:pt x="1043" y="6288"/>
                    <a:pt x="1359" y="6362"/>
                  </a:cubicBezTo>
                  <a:cubicBezTo>
                    <a:pt x="1786" y="6477"/>
                    <a:pt x="2240" y="6550"/>
                    <a:pt x="2686" y="6550"/>
                  </a:cubicBezTo>
                  <a:cubicBezTo>
                    <a:pt x="3329" y="6550"/>
                    <a:pt x="3954" y="6397"/>
                    <a:pt x="4448" y="5990"/>
                  </a:cubicBezTo>
                  <a:cubicBezTo>
                    <a:pt x="5044" y="5506"/>
                    <a:pt x="5323" y="4780"/>
                    <a:pt x="5695" y="4129"/>
                  </a:cubicBezTo>
                  <a:cubicBezTo>
                    <a:pt x="5843" y="3883"/>
                    <a:pt x="5976" y="3551"/>
                    <a:pt x="6272" y="3551"/>
                  </a:cubicBezTo>
                  <a:cubicBezTo>
                    <a:pt x="6312" y="3551"/>
                    <a:pt x="6356" y="3557"/>
                    <a:pt x="6403" y="3571"/>
                  </a:cubicBezTo>
                  <a:cubicBezTo>
                    <a:pt x="6775" y="3682"/>
                    <a:pt x="6905" y="4092"/>
                    <a:pt x="6924" y="4427"/>
                  </a:cubicBezTo>
                  <a:cubicBezTo>
                    <a:pt x="7017" y="5357"/>
                    <a:pt x="7072" y="6269"/>
                    <a:pt x="7166" y="7200"/>
                  </a:cubicBezTo>
                  <a:cubicBezTo>
                    <a:pt x="7166" y="7293"/>
                    <a:pt x="7184" y="7367"/>
                    <a:pt x="7221" y="7460"/>
                  </a:cubicBezTo>
                  <a:cubicBezTo>
                    <a:pt x="7259" y="7535"/>
                    <a:pt x="7333" y="7591"/>
                    <a:pt x="7407" y="7609"/>
                  </a:cubicBezTo>
                  <a:cubicBezTo>
                    <a:pt x="7417" y="7611"/>
                    <a:pt x="7427" y="7611"/>
                    <a:pt x="7436" y="7611"/>
                  </a:cubicBezTo>
                  <a:cubicBezTo>
                    <a:pt x="7571" y="7611"/>
                    <a:pt x="7673" y="7490"/>
                    <a:pt x="7742" y="7386"/>
                  </a:cubicBezTo>
                  <a:cubicBezTo>
                    <a:pt x="8487" y="5934"/>
                    <a:pt x="8617" y="3887"/>
                    <a:pt x="8338" y="2305"/>
                  </a:cubicBezTo>
                  <a:lnTo>
                    <a:pt x="8338" y="2305"/>
                  </a:lnTo>
                  <a:cubicBezTo>
                    <a:pt x="8506" y="2901"/>
                    <a:pt x="8654" y="3478"/>
                    <a:pt x="8785" y="4073"/>
                  </a:cubicBezTo>
                  <a:cubicBezTo>
                    <a:pt x="8878" y="4650"/>
                    <a:pt x="8934" y="5209"/>
                    <a:pt x="8934" y="5767"/>
                  </a:cubicBezTo>
                  <a:cubicBezTo>
                    <a:pt x="8952" y="6065"/>
                    <a:pt x="8878" y="6530"/>
                    <a:pt x="9027" y="6772"/>
                  </a:cubicBezTo>
                  <a:cubicBezTo>
                    <a:pt x="9111" y="6916"/>
                    <a:pt x="9202" y="6972"/>
                    <a:pt x="9292" y="6972"/>
                  </a:cubicBezTo>
                  <a:cubicBezTo>
                    <a:pt x="9539" y="6972"/>
                    <a:pt x="9777" y="6544"/>
                    <a:pt x="9845" y="6325"/>
                  </a:cubicBezTo>
                  <a:cubicBezTo>
                    <a:pt x="9994" y="5804"/>
                    <a:pt x="10050" y="5264"/>
                    <a:pt x="10032" y="4725"/>
                  </a:cubicBezTo>
                  <a:cubicBezTo>
                    <a:pt x="9976" y="3757"/>
                    <a:pt x="9808" y="2808"/>
                    <a:pt x="9529" y="1877"/>
                  </a:cubicBezTo>
                  <a:lnTo>
                    <a:pt x="9529" y="1877"/>
                  </a:lnTo>
                  <a:lnTo>
                    <a:pt x="10609" y="5097"/>
                  </a:lnTo>
                  <a:cubicBezTo>
                    <a:pt x="10627" y="5190"/>
                    <a:pt x="10683" y="5264"/>
                    <a:pt x="10757" y="5302"/>
                  </a:cubicBezTo>
                  <a:cubicBezTo>
                    <a:pt x="10776" y="5309"/>
                    <a:pt x="10794" y="5312"/>
                    <a:pt x="10812" y="5312"/>
                  </a:cubicBezTo>
                  <a:cubicBezTo>
                    <a:pt x="10937" y="5312"/>
                    <a:pt x="11041" y="5153"/>
                    <a:pt x="11074" y="5022"/>
                  </a:cubicBezTo>
                  <a:cubicBezTo>
                    <a:pt x="11446" y="3850"/>
                    <a:pt x="11353" y="2584"/>
                    <a:pt x="10850" y="1449"/>
                  </a:cubicBezTo>
                  <a:lnTo>
                    <a:pt x="13828" y="1337"/>
                  </a:lnTo>
                  <a:cubicBezTo>
                    <a:pt x="13845" y="1339"/>
                    <a:pt x="13863" y="1340"/>
                    <a:pt x="13880" y="1340"/>
                  </a:cubicBezTo>
                  <a:cubicBezTo>
                    <a:pt x="14030" y="1340"/>
                    <a:pt x="14175" y="1270"/>
                    <a:pt x="14275" y="1170"/>
                  </a:cubicBezTo>
                  <a:cubicBezTo>
                    <a:pt x="14349" y="1021"/>
                    <a:pt x="14331" y="835"/>
                    <a:pt x="14200" y="723"/>
                  </a:cubicBezTo>
                  <a:cubicBezTo>
                    <a:pt x="14070" y="612"/>
                    <a:pt x="13921" y="537"/>
                    <a:pt x="13754" y="500"/>
                  </a:cubicBezTo>
                  <a:cubicBezTo>
                    <a:pt x="12586" y="163"/>
                    <a:pt x="11398" y="0"/>
                    <a:pt x="10222" y="0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808516" y="1883638"/>
              <a:ext cx="288711" cy="281948"/>
            </a:xfrm>
            <a:custGeom>
              <a:rect b="b" l="l" r="r" t="t"/>
              <a:pathLst>
                <a:path extrusionOk="0" h="6253" w="6403">
                  <a:moveTo>
                    <a:pt x="3314" y="0"/>
                  </a:moveTo>
                  <a:cubicBezTo>
                    <a:pt x="2528" y="0"/>
                    <a:pt x="1759" y="293"/>
                    <a:pt x="1173" y="855"/>
                  </a:cubicBezTo>
                  <a:cubicBezTo>
                    <a:pt x="298" y="1748"/>
                    <a:pt x="1" y="3051"/>
                    <a:pt x="429" y="4224"/>
                  </a:cubicBezTo>
                  <a:cubicBezTo>
                    <a:pt x="261" y="3665"/>
                    <a:pt x="261" y="3051"/>
                    <a:pt x="410" y="2474"/>
                  </a:cubicBezTo>
                  <a:cubicBezTo>
                    <a:pt x="559" y="1916"/>
                    <a:pt x="857" y="1395"/>
                    <a:pt x="1285" y="985"/>
                  </a:cubicBezTo>
                  <a:cubicBezTo>
                    <a:pt x="1843" y="487"/>
                    <a:pt x="2560" y="223"/>
                    <a:pt x="3286" y="223"/>
                  </a:cubicBezTo>
                  <a:cubicBezTo>
                    <a:pt x="3699" y="223"/>
                    <a:pt x="4114" y="308"/>
                    <a:pt x="4504" y="483"/>
                  </a:cubicBezTo>
                  <a:cubicBezTo>
                    <a:pt x="5565" y="1004"/>
                    <a:pt x="6179" y="2158"/>
                    <a:pt x="6049" y="3330"/>
                  </a:cubicBezTo>
                  <a:cubicBezTo>
                    <a:pt x="5937" y="3907"/>
                    <a:pt x="5714" y="4447"/>
                    <a:pt x="5342" y="4912"/>
                  </a:cubicBezTo>
                  <a:cubicBezTo>
                    <a:pt x="4988" y="5396"/>
                    <a:pt x="4597" y="5843"/>
                    <a:pt x="4169" y="6252"/>
                  </a:cubicBezTo>
                  <a:cubicBezTo>
                    <a:pt x="4616" y="5861"/>
                    <a:pt x="5044" y="5433"/>
                    <a:pt x="5435" y="4987"/>
                  </a:cubicBezTo>
                  <a:cubicBezTo>
                    <a:pt x="5826" y="4521"/>
                    <a:pt x="6105" y="3944"/>
                    <a:pt x="6217" y="3349"/>
                  </a:cubicBezTo>
                  <a:cubicBezTo>
                    <a:pt x="6403" y="2083"/>
                    <a:pt x="5751" y="855"/>
                    <a:pt x="4616" y="278"/>
                  </a:cubicBezTo>
                  <a:cubicBezTo>
                    <a:pt x="4196" y="91"/>
                    <a:pt x="3753" y="0"/>
                    <a:pt x="3314" y="0"/>
                  </a:cubicBezTo>
                  <a:close/>
                </a:path>
              </a:pathLst>
            </a:custGeom>
            <a:solidFill>
              <a:srgbClr val="3D61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913398" y="1905913"/>
              <a:ext cx="329022" cy="336867"/>
            </a:xfrm>
            <a:custGeom>
              <a:rect b="b" l="l" r="r" t="t"/>
              <a:pathLst>
                <a:path extrusionOk="0" h="7471" w="7297">
                  <a:moveTo>
                    <a:pt x="3616" y="1"/>
                  </a:moveTo>
                  <a:cubicBezTo>
                    <a:pt x="3360" y="1"/>
                    <a:pt x="3104" y="25"/>
                    <a:pt x="2848" y="82"/>
                  </a:cubicBezTo>
                  <a:cubicBezTo>
                    <a:pt x="2197" y="212"/>
                    <a:pt x="1601" y="510"/>
                    <a:pt x="1099" y="957"/>
                  </a:cubicBezTo>
                  <a:cubicBezTo>
                    <a:pt x="838" y="1161"/>
                    <a:pt x="615" y="1403"/>
                    <a:pt x="429" y="1682"/>
                  </a:cubicBezTo>
                  <a:cubicBezTo>
                    <a:pt x="243" y="1943"/>
                    <a:pt x="113" y="2241"/>
                    <a:pt x="1" y="2557"/>
                  </a:cubicBezTo>
                  <a:cubicBezTo>
                    <a:pt x="131" y="2259"/>
                    <a:pt x="299" y="1980"/>
                    <a:pt x="485" y="1720"/>
                  </a:cubicBezTo>
                  <a:cubicBezTo>
                    <a:pt x="690" y="1459"/>
                    <a:pt x="913" y="1236"/>
                    <a:pt x="1173" y="1031"/>
                  </a:cubicBezTo>
                  <a:cubicBezTo>
                    <a:pt x="1415" y="845"/>
                    <a:pt x="1695" y="677"/>
                    <a:pt x="1974" y="528"/>
                  </a:cubicBezTo>
                  <a:cubicBezTo>
                    <a:pt x="2271" y="398"/>
                    <a:pt x="2569" y="305"/>
                    <a:pt x="2886" y="249"/>
                  </a:cubicBezTo>
                  <a:cubicBezTo>
                    <a:pt x="3086" y="214"/>
                    <a:pt x="3287" y="201"/>
                    <a:pt x="3487" y="201"/>
                  </a:cubicBezTo>
                  <a:cubicBezTo>
                    <a:pt x="3603" y="201"/>
                    <a:pt x="3719" y="205"/>
                    <a:pt x="3835" y="212"/>
                  </a:cubicBezTo>
                  <a:cubicBezTo>
                    <a:pt x="4151" y="249"/>
                    <a:pt x="4449" y="324"/>
                    <a:pt x="4747" y="435"/>
                  </a:cubicBezTo>
                  <a:cubicBezTo>
                    <a:pt x="5044" y="566"/>
                    <a:pt x="5324" y="715"/>
                    <a:pt x="5566" y="901"/>
                  </a:cubicBezTo>
                  <a:cubicBezTo>
                    <a:pt x="5826" y="1105"/>
                    <a:pt x="6049" y="1329"/>
                    <a:pt x="6254" y="1571"/>
                  </a:cubicBezTo>
                  <a:cubicBezTo>
                    <a:pt x="6440" y="1813"/>
                    <a:pt x="6608" y="2092"/>
                    <a:pt x="6757" y="2371"/>
                  </a:cubicBezTo>
                  <a:cubicBezTo>
                    <a:pt x="6887" y="2650"/>
                    <a:pt x="6980" y="2966"/>
                    <a:pt x="7036" y="3264"/>
                  </a:cubicBezTo>
                  <a:cubicBezTo>
                    <a:pt x="7092" y="3581"/>
                    <a:pt x="7092" y="3897"/>
                    <a:pt x="7054" y="4213"/>
                  </a:cubicBezTo>
                  <a:cubicBezTo>
                    <a:pt x="7017" y="4530"/>
                    <a:pt x="6943" y="4828"/>
                    <a:pt x="6831" y="5125"/>
                  </a:cubicBezTo>
                  <a:cubicBezTo>
                    <a:pt x="6701" y="5423"/>
                    <a:pt x="6552" y="5702"/>
                    <a:pt x="6366" y="5963"/>
                  </a:cubicBezTo>
                  <a:cubicBezTo>
                    <a:pt x="6161" y="6205"/>
                    <a:pt x="5956" y="6447"/>
                    <a:pt x="5714" y="6651"/>
                  </a:cubicBezTo>
                  <a:cubicBezTo>
                    <a:pt x="5454" y="6856"/>
                    <a:pt x="5193" y="7024"/>
                    <a:pt x="4896" y="7172"/>
                  </a:cubicBezTo>
                  <a:cubicBezTo>
                    <a:pt x="4598" y="7303"/>
                    <a:pt x="4281" y="7396"/>
                    <a:pt x="3965" y="7470"/>
                  </a:cubicBezTo>
                  <a:cubicBezTo>
                    <a:pt x="4281" y="7433"/>
                    <a:pt x="4616" y="7359"/>
                    <a:pt x="4914" y="7228"/>
                  </a:cubicBezTo>
                  <a:cubicBezTo>
                    <a:pt x="5212" y="7098"/>
                    <a:pt x="5510" y="6931"/>
                    <a:pt x="5770" y="6744"/>
                  </a:cubicBezTo>
                  <a:cubicBezTo>
                    <a:pt x="6031" y="6540"/>
                    <a:pt x="6254" y="6298"/>
                    <a:pt x="6478" y="6037"/>
                  </a:cubicBezTo>
                  <a:cubicBezTo>
                    <a:pt x="6664" y="5777"/>
                    <a:pt x="6850" y="5498"/>
                    <a:pt x="6980" y="5200"/>
                  </a:cubicBezTo>
                  <a:cubicBezTo>
                    <a:pt x="7110" y="4883"/>
                    <a:pt x="7203" y="4567"/>
                    <a:pt x="7259" y="4232"/>
                  </a:cubicBezTo>
                  <a:cubicBezTo>
                    <a:pt x="7296" y="3897"/>
                    <a:pt x="7296" y="3562"/>
                    <a:pt x="7241" y="3227"/>
                  </a:cubicBezTo>
                  <a:cubicBezTo>
                    <a:pt x="7185" y="2911"/>
                    <a:pt x="7092" y="2576"/>
                    <a:pt x="6943" y="2278"/>
                  </a:cubicBezTo>
                  <a:cubicBezTo>
                    <a:pt x="6682" y="1664"/>
                    <a:pt x="6254" y="1124"/>
                    <a:pt x="5696" y="733"/>
                  </a:cubicBezTo>
                  <a:cubicBezTo>
                    <a:pt x="5435" y="528"/>
                    <a:pt x="5138" y="380"/>
                    <a:pt x="4821" y="249"/>
                  </a:cubicBezTo>
                  <a:cubicBezTo>
                    <a:pt x="4523" y="119"/>
                    <a:pt x="4188" y="45"/>
                    <a:pt x="3853" y="7"/>
                  </a:cubicBezTo>
                  <a:cubicBezTo>
                    <a:pt x="3774" y="3"/>
                    <a:pt x="3695" y="1"/>
                    <a:pt x="3616" y="1"/>
                  </a:cubicBezTo>
                  <a:close/>
                </a:path>
              </a:pathLst>
            </a:custGeom>
            <a:solidFill>
              <a:srgbClr val="3D61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054655" y="1566691"/>
              <a:ext cx="365905" cy="569487"/>
            </a:xfrm>
            <a:custGeom>
              <a:rect b="b" l="l" r="r" t="t"/>
              <a:pathLst>
                <a:path extrusionOk="0" h="12630" w="8115">
                  <a:moveTo>
                    <a:pt x="6609" y="1"/>
                  </a:moveTo>
                  <a:cubicBezTo>
                    <a:pt x="6374" y="1"/>
                    <a:pt x="6142" y="13"/>
                    <a:pt x="5918" y="49"/>
                  </a:cubicBezTo>
                  <a:cubicBezTo>
                    <a:pt x="5546" y="86"/>
                    <a:pt x="5174" y="179"/>
                    <a:pt x="4820" y="291"/>
                  </a:cubicBezTo>
                  <a:cubicBezTo>
                    <a:pt x="4467" y="402"/>
                    <a:pt x="4132" y="551"/>
                    <a:pt x="3797" y="719"/>
                  </a:cubicBezTo>
                  <a:cubicBezTo>
                    <a:pt x="2475" y="1445"/>
                    <a:pt x="1452" y="2599"/>
                    <a:pt x="856" y="3976"/>
                  </a:cubicBezTo>
                  <a:cubicBezTo>
                    <a:pt x="242" y="5353"/>
                    <a:pt x="0" y="6842"/>
                    <a:pt x="112" y="8349"/>
                  </a:cubicBezTo>
                  <a:cubicBezTo>
                    <a:pt x="223" y="9819"/>
                    <a:pt x="558" y="11271"/>
                    <a:pt x="1154" y="12630"/>
                  </a:cubicBezTo>
                  <a:cubicBezTo>
                    <a:pt x="912" y="11941"/>
                    <a:pt x="707" y="11234"/>
                    <a:pt x="558" y="10508"/>
                  </a:cubicBezTo>
                  <a:cubicBezTo>
                    <a:pt x="410" y="9801"/>
                    <a:pt x="316" y="9075"/>
                    <a:pt x="279" y="8331"/>
                  </a:cubicBezTo>
                  <a:cubicBezTo>
                    <a:pt x="205" y="6879"/>
                    <a:pt x="484" y="5427"/>
                    <a:pt x="1061" y="4087"/>
                  </a:cubicBezTo>
                  <a:cubicBezTo>
                    <a:pt x="1638" y="2747"/>
                    <a:pt x="2624" y="1612"/>
                    <a:pt x="3890" y="886"/>
                  </a:cubicBezTo>
                  <a:cubicBezTo>
                    <a:pt x="4206" y="700"/>
                    <a:pt x="4541" y="551"/>
                    <a:pt x="4876" y="421"/>
                  </a:cubicBezTo>
                  <a:cubicBezTo>
                    <a:pt x="5230" y="291"/>
                    <a:pt x="5583" y="216"/>
                    <a:pt x="5937" y="142"/>
                  </a:cubicBezTo>
                  <a:cubicBezTo>
                    <a:pt x="6231" y="97"/>
                    <a:pt x="6528" y="73"/>
                    <a:pt x="6825" y="73"/>
                  </a:cubicBezTo>
                  <a:cubicBezTo>
                    <a:pt x="7260" y="73"/>
                    <a:pt x="7694" y="124"/>
                    <a:pt x="8114" y="235"/>
                  </a:cubicBezTo>
                  <a:cubicBezTo>
                    <a:pt x="7761" y="123"/>
                    <a:pt x="7389" y="49"/>
                    <a:pt x="7016" y="12"/>
                  </a:cubicBezTo>
                  <a:cubicBezTo>
                    <a:pt x="6880" y="5"/>
                    <a:pt x="6744" y="1"/>
                    <a:pt x="6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785580" y="2020354"/>
              <a:ext cx="172063" cy="128912"/>
            </a:xfrm>
            <a:custGeom>
              <a:rect b="b" l="l" r="r" t="t"/>
              <a:pathLst>
                <a:path extrusionOk="0" h="2859" w="3816">
                  <a:moveTo>
                    <a:pt x="0" y="0"/>
                  </a:moveTo>
                  <a:cubicBezTo>
                    <a:pt x="112" y="447"/>
                    <a:pt x="279" y="857"/>
                    <a:pt x="465" y="1266"/>
                  </a:cubicBezTo>
                  <a:cubicBezTo>
                    <a:pt x="670" y="1675"/>
                    <a:pt x="949" y="2029"/>
                    <a:pt x="1303" y="2327"/>
                  </a:cubicBezTo>
                  <a:cubicBezTo>
                    <a:pt x="1656" y="2625"/>
                    <a:pt x="2084" y="2811"/>
                    <a:pt x="2550" y="2848"/>
                  </a:cubicBezTo>
                  <a:cubicBezTo>
                    <a:pt x="2609" y="2855"/>
                    <a:pt x="2669" y="2859"/>
                    <a:pt x="2728" y="2859"/>
                  </a:cubicBezTo>
                  <a:cubicBezTo>
                    <a:pt x="3128" y="2859"/>
                    <a:pt x="3507" y="2698"/>
                    <a:pt x="3815" y="2438"/>
                  </a:cubicBezTo>
                  <a:lnTo>
                    <a:pt x="3815" y="2438"/>
                  </a:lnTo>
                  <a:cubicBezTo>
                    <a:pt x="3536" y="2606"/>
                    <a:pt x="3215" y="2690"/>
                    <a:pt x="2891" y="2690"/>
                  </a:cubicBezTo>
                  <a:cubicBezTo>
                    <a:pt x="2784" y="2690"/>
                    <a:pt x="2675" y="2680"/>
                    <a:pt x="2568" y="2662"/>
                  </a:cubicBezTo>
                  <a:cubicBezTo>
                    <a:pt x="2159" y="2587"/>
                    <a:pt x="1768" y="2420"/>
                    <a:pt x="1452" y="2141"/>
                  </a:cubicBezTo>
                  <a:cubicBezTo>
                    <a:pt x="1135" y="1861"/>
                    <a:pt x="856" y="1527"/>
                    <a:pt x="633" y="1173"/>
                  </a:cubicBezTo>
                  <a:cubicBezTo>
                    <a:pt x="409" y="782"/>
                    <a:pt x="205" y="391"/>
                    <a:pt x="0" y="0"/>
                  </a:cubicBezTo>
                  <a:close/>
                </a:path>
              </a:pathLst>
            </a:custGeom>
            <a:solidFill>
              <a:srgbClr val="3D61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440679" y="1547528"/>
              <a:ext cx="604206" cy="612999"/>
            </a:xfrm>
            <a:custGeom>
              <a:rect b="b" l="l" r="r" t="t"/>
              <a:pathLst>
                <a:path extrusionOk="0" h="13595" w="13400">
                  <a:moveTo>
                    <a:pt x="2977" y="1"/>
                  </a:moveTo>
                  <a:cubicBezTo>
                    <a:pt x="1977" y="1"/>
                    <a:pt x="978" y="127"/>
                    <a:pt x="0" y="381"/>
                  </a:cubicBezTo>
                  <a:cubicBezTo>
                    <a:pt x="465" y="288"/>
                    <a:pt x="931" y="213"/>
                    <a:pt x="1396" y="176"/>
                  </a:cubicBezTo>
                  <a:cubicBezTo>
                    <a:pt x="1880" y="120"/>
                    <a:pt x="2364" y="120"/>
                    <a:pt x="2829" y="120"/>
                  </a:cubicBezTo>
                  <a:cubicBezTo>
                    <a:pt x="3294" y="120"/>
                    <a:pt x="3759" y="157"/>
                    <a:pt x="4243" y="213"/>
                  </a:cubicBezTo>
                  <a:cubicBezTo>
                    <a:pt x="4709" y="269"/>
                    <a:pt x="5174" y="362"/>
                    <a:pt x="5639" y="474"/>
                  </a:cubicBezTo>
                  <a:cubicBezTo>
                    <a:pt x="6086" y="604"/>
                    <a:pt x="6532" y="753"/>
                    <a:pt x="6979" y="921"/>
                  </a:cubicBezTo>
                  <a:cubicBezTo>
                    <a:pt x="7854" y="1256"/>
                    <a:pt x="8673" y="1721"/>
                    <a:pt x="9436" y="2279"/>
                  </a:cubicBezTo>
                  <a:cubicBezTo>
                    <a:pt x="9808" y="2577"/>
                    <a:pt x="10162" y="2893"/>
                    <a:pt x="10497" y="3210"/>
                  </a:cubicBezTo>
                  <a:cubicBezTo>
                    <a:pt x="11855" y="4531"/>
                    <a:pt x="12786" y="6243"/>
                    <a:pt x="13121" y="8104"/>
                  </a:cubicBezTo>
                  <a:cubicBezTo>
                    <a:pt x="13288" y="9035"/>
                    <a:pt x="13307" y="9984"/>
                    <a:pt x="13158" y="10914"/>
                  </a:cubicBezTo>
                  <a:cubicBezTo>
                    <a:pt x="13028" y="11845"/>
                    <a:pt x="12730" y="12757"/>
                    <a:pt x="12283" y="13594"/>
                  </a:cubicBezTo>
                  <a:cubicBezTo>
                    <a:pt x="12525" y="13185"/>
                    <a:pt x="12730" y="12757"/>
                    <a:pt x="12897" y="12310"/>
                  </a:cubicBezTo>
                  <a:cubicBezTo>
                    <a:pt x="13232" y="11417"/>
                    <a:pt x="13400" y="10449"/>
                    <a:pt x="13400" y="9500"/>
                  </a:cubicBezTo>
                  <a:cubicBezTo>
                    <a:pt x="13400" y="9016"/>
                    <a:pt x="13363" y="8532"/>
                    <a:pt x="13288" y="8067"/>
                  </a:cubicBezTo>
                  <a:cubicBezTo>
                    <a:pt x="12972" y="6150"/>
                    <a:pt x="12041" y="4401"/>
                    <a:pt x="10664" y="3042"/>
                  </a:cubicBezTo>
                  <a:cubicBezTo>
                    <a:pt x="9287" y="1684"/>
                    <a:pt x="7556" y="753"/>
                    <a:pt x="5676" y="306"/>
                  </a:cubicBezTo>
                  <a:cubicBezTo>
                    <a:pt x="4784" y="103"/>
                    <a:pt x="3880" y="1"/>
                    <a:pt x="2977" y="1"/>
                  </a:cubicBezTo>
                  <a:close/>
                </a:path>
              </a:pathLst>
            </a:custGeom>
            <a:solidFill>
              <a:srgbClr val="3D61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93226" y="3247150"/>
              <a:ext cx="383536" cy="885432"/>
            </a:xfrm>
            <a:custGeom>
              <a:rect b="b" l="l" r="r" t="t"/>
              <a:pathLst>
                <a:path extrusionOk="0" h="19637" w="8506">
                  <a:moveTo>
                    <a:pt x="6415" y="1"/>
                  </a:moveTo>
                  <a:cubicBezTo>
                    <a:pt x="6075" y="1"/>
                    <a:pt x="5734" y="44"/>
                    <a:pt x="5398" y="133"/>
                  </a:cubicBezTo>
                  <a:cubicBezTo>
                    <a:pt x="4355" y="449"/>
                    <a:pt x="3481" y="1193"/>
                    <a:pt x="2997" y="2180"/>
                  </a:cubicBezTo>
                  <a:cubicBezTo>
                    <a:pt x="2513" y="3166"/>
                    <a:pt x="2513" y="4264"/>
                    <a:pt x="2197" y="5269"/>
                  </a:cubicBezTo>
                  <a:cubicBezTo>
                    <a:pt x="1899" y="6274"/>
                    <a:pt x="1285" y="7149"/>
                    <a:pt x="782" y="8079"/>
                  </a:cubicBezTo>
                  <a:cubicBezTo>
                    <a:pt x="503" y="8545"/>
                    <a:pt x="298" y="9047"/>
                    <a:pt x="168" y="9568"/>
                  </a:cubicBezTo>
                  <a:cubicBezTo>
                    <a:pt x="38" y="10108"/>
                    <a:pt x="0" y="10648"/>
                    <a:pt x="56" y="11187"/>
                  </a:cubicBezTo>
                  <a:cubicBezTo>
                    <a:pt x="112" y="11727"/>
                    <a:pt x="242" y="12267"/>
                    <a:pt x="429" y="12769"/>
                  </a:cubicBezTo>
                  <a:cubicBezTo>
                    <a:pt x="633" y="13272"/>
                    <a:pt x="875" y="13737"/>
                    <a:pt x="1173" y="14184"/>
                  </a:cubicBezTo>
                  <a:cubicBezTo>
                    <a:pt x="1452" y="14630"/>
                    <a:pt x="1675" y="15096"/>
                    <a:pt x="1843" y="15598"/>
                  </a:cubicBezTo>
                  <a:cubicBezTo>
                    <a:pt x="1973" y="16101"/>
                    <a:pt x="1936" y="16640"/>
                    <a:pt x="1973" y="17180"/>
                  </a:cubicBezTo>
                  <a:cubicBezTo>
                    <a:pt x="1973" y="17720"/>
                    <a:pt x="2103" y="18241"/>
                    <a:pt x="2345" y="18725"/>
                  </a:cubicBezTo>
                  <a:cubicBezTo>
                    <a:pt x="2476" y="18967"/>
                    <a:pt x="2643" y="19171"/>
                    <a:pt x="2848" y="19339"/>
                  </a:cubicBezTo>
                  <a:cubicBezTo>
                    <a:pt x="3053" y="19506"/>
                    <a:pt x="3313" y="19618"/>
                    <a:pt x="3574" y="19637"/>
                  </a:cubicBezTo>
                  <a:cubicBezTo>
                    <a:pt x="3053" y="19544"/>
                    <a:pt x="2606" y="19190"/>
                    <a:pt x="2401" y="18706"/>
                  </a:cubicBezTo>
                  <a:cubicBezTo>
                    <a:pt x="2178" y="18222"/>
                    <a:pt x="2066" y="17701"/>
                    <a:pt x="2085" y="17161"/>
                  </a:cubicBezTo>
                  <a:cubicBezTo>
                    <a:pt x="2066" y="16640"/>
                    <a:pt x="2103" y="16101"/>
                    <a:pt x="1973" y="15579"/>
                  </a:cubicBezTo>
                  <a:cubicBezTo>
                    <a:pt x="1824" y="15058"/>
                    <a:pt x="1620" y="14556"/>
                    <a:pt x="1322" y="14091"/>
                  </a:cubicBezTo>
                  <a:cubicBezTo>
                    <a:pt x="1061" y="13663"/>
                    <a:pt x="819" y="13197"/>
                    <a:pt x="633" y="12695"/>
                  </a:cubicBezTo>
                  <a:cubicBezTo>
                    <a:pt x="447" y="12211"/>
                    <a:pt x="335" y="11708"/>
                    <a:pt x="280" y="11187"/>
                  </a:cubicBezTo>
                  <a:cubicBezTo>
                    <a:pt x="224" y="10666"/>
                    <a:pt x="261" y="10145"/>
                    <a:pt x="391" y="9643"/>
                  </a:cubicBezTo>
                  <a:cubicBezTo>
                    <a:pt x="522" y="9140"/>
                    <a:pt x="726" y="8656"/>
                    <a:pt x="987" y="8210"/>
                  </a:cubicBezTo>
                  <a:cubicBezTo>
                    <a:pt x="1489" y="7279"/>
                    <a:pt x="2122" y="6386"/>
                    <a:pt x="2420" y="5344"/>
                  </a:cubicBezTo>
                  <a:cubicBezTo>
                    <a:pt x="2718" y="4301"/>
                    <a:pt x="2736" y="3222"/>
                    <a:pt x="3164" y="2273"/>
                  </a:cubicBezTo>
                  <a:cubicBezTo>
                    <a:pt x="3611" y="1305"/>
                    <a:pt x="4430" y="579"/>
                    <a:pt x="5453" y="263"/>
                  </a:cubicBezTo>
                  <a:cubicBezTo>
                    <a:pt x="5818" y="148"/>
                    <a:pt x="6196" y="92"/>
                    <a:pt x="6576" y="92"/>
                  </a:cubicBezTo>
                  <a:cubicBezTo>
                    <a:pt x="7243" y="92"/>
                    <a:pt x="7912" y="266"/>
                    <a:pt x="8506" y="598"/>
                  </a:cubicBezTo>
                  <a:cubicBezTo>
                    <a:pt x="7870" y="204"/>
                    <a:pt x="7147" y="1"/>
                    <a:pt x="6415" y="1"/>
                  </a:cubicBezTo>
                  <a:close/>
                </a:path>
              </a:pathLst>
            </a:custGeom>
            <a:solidFill>
              <a:srgbClr val="3D61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469177" y="3467105"/>
              <a:ext cx="160340" cy="568991"/>
            </a:xfrm>
            <a:custGeom>
              <a:rect b="b" l="l" r="r" t="t"/>
              <a:pathLst>
                <a:path extrusionOk="0" h="12619" w="3556">
                  <a:moveTo>
                    <a:pt x="131" y="0"/>
                  </a:moveTo>
                  <a:lnTo>
                    <a:pt x="131" y="0"/>
                  </a:lnTo>
                  <a:cubicBezTo>
                    <a:pt x="1" y="596"/>
                    <a:pt x="38" y="1210"/>
                    <a:pt x="206" y="1787"/>
                  </a:cubicBezTo>
                  <a:cubicBezTo>
                    <a:pt x="392" y="2364"/>
                    <a:pt x="652" y="2904"/>
                    <a:pt x="969" y="3425"/>
                  </a:cubicBezTo>
                  <a:cubicBezTo>
                    <a:pt x="1583" y="4448"/>
                    <a:pt x="2364" y="5342"/>
                    <a:pt x="2830" y="6421"/>
                  </a:cubicBezTo>
                  <a:cubicBezTo>
                    <a:pt x="3295" y="7500"/>
                    <a:pt x="3351" y="8729"/>
                    <a:pt x="2979" y="9845"/>
                  </a:cubicBezTo>
                  <a:cubicBezTo>
                    <a:pt x="2811" y="10404"/>
                    <a:pt x="2550" y="10925"/>
                    <a:pt x="2215" y="11409"/>
                  </a:cubicBezTo>
                  <a:cubicBezTo>
                    <a:pt x="1862" y="11893"/>
                    <a:pt x="1434" y="12302"/>
                    <a:pt x="931" y="12618"/>
                  </a:cubicBezTo>
                  <a:cubicBezTo>
                    <a:pt x="1471" y="12339"/>
                    <a:pt x="1918" y="11930"/>
                    <a:pt x="2290" y="11464"/>
                  </a:cubicBezTo>
                  <a:cubicBezTo>
                    <a:pt x="2662" y="10981"/>
                    <a:pt x="2960" y="10460"/>
                    <a:pt x="3146" y="9883"/>
                  </a:cubicBezTo>
                  <a:cubicBezTo>
                    <a:pt x="3555" y="8729"/>
                    <a:pt x="3518" y="7463"/>
                    <a:pt x="3034" y="6328"/>
                  </a:cubicBezTo>
                  <a:cubicBezTo>
                    <a:pt x="2550" y="5211"/>
                    <a:pt x="1750" y="4281"/>
                    <a:pt x="1117" y="3313"/>
                  </a:cubicBezTo>
                  <a:cubicBezTo>
                    <a:pt x="782" y="2811"/>
                    <a:pt x="522" y="2289"/>
                    <a:pt x="317" y="1731"/>
                  </a:cubicBezTo>
                  <a:cubicBezTo>
                    <a:pt x="112" y="1173"/>
                    <a:pt x="38" y="577"/>
                    <a:pt x="131" y="0"/>
                  </a:cubicBezTo>
                  <a:close/>
                </a:path>
              </a:pathLst>
            </a:custGeom>
            <a:solidFill>
              <a:srgbClr val="3D61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908605" y="3513234"/>
              <a:ext cx="222429" cy="161467"/>
            </a:xfrm>
            <a:custGeom>
              <a:rect b="b" l="l" r="r" t="t"/>
              <a:pathLst>
                <a:path extrusionOk="0" h="3581" w="4933">
                  <a:moveTo>
                    <a:pt x="1" y="1"/>
                  </a:moveTo>
                  <a:lnTo>
                    <a:pt x="1" y="1"/>
                  </a:lnTo>
                  <a:cubicBezTo>
                    <a:pt x="299" y="57"/>
                    <a:pt x="578" y="206"/>
                    <a:pt x="782" y="429"/>
                  </a:cubicBezTo>
                  <a:cubicBezTo>
                    <a:pt x="987" y="634"/>
                    <a:pt x="1136" y="894"/>
                    <a:pt x="1248" y="1155"/>
                  </a:cubicBezTo>
                  <a:cubicBezTo>
                    <a:pt x="1471" y="1694"/>
                    <a:pt x="1601" y="2290"/>
                    <a:pt x="1955" y="2830"/>
                  </a:cubicBezTo>
                  <a:cubicBezTo>
                    <a:pt x="2122" y="3090"/>
                    <a:pt x="2364" y="3314"/>
                    <a:pt x="2644" y="3462"/>
                  </a:cubicBezTo>
                  <a:cubicBezTo>
                    <a:pt x="2827" y="3543"/>
                    <a:pt x="3017" y="3580"/>
                    <a:pt x="3210" y="3580"/>
                  </a:cubicBezTo>
                  <a:cubicBezTo>
                    <a:pt x="3330" y="3580"/>
                    <a:pt x="3452" y="3566"/>
                    <a:pt x="3574" y="3537"/>
                  </a:cubicBezTo>
                  <a:cubicBezTo>
                    <a:pt x="3872" y="3462"/>
                    <a:pt x="4170" y="3314"/>
                    <a:pt x="4393" y="3109"/>
                  </a:cubicBezTo>
                  <a:cubicBezTo>
                    <a:pt x="4616" y="2904"/>
                    <a:pt x="4802" y="2662"/>
                    <a:pt x="4933" y="2383"/>
                  </a:cubicBezTo>
                  <a:lnTo>
                    <a:pt x="4933" y="2383"/>
                  </a:lnTo>
                  <a:cubicBezTo>
                    <a:pt x="4616" y="2886"/>
                    <a:pt x="4114" y="3239"/>
                    <a:pt x="3537" y="3369"/>
                  </a:cubicBezTo>
                  <a:cubicBezTo>
                    <a:pt x="3467" y="3379"/>
                    <a:pt x="3397" y="3383"/>
                    <a:pt x="3328" y="3383"/>
                  </a:cubicBezTo>
                  <a:cubicBezTo>
                    <a:pt x="3119" y="3383"/>
                    <a:pt x="2913" y="3342"/>
                    <a:pt x="2718" y="3258"/>
                  </a:cubicBezTo>
                  <a:cubicBezTo>
                    <a:pt x="2476" y="3127"/>
                    <a:pt x="2271" y="2923"/>
                    <a:pt x="2122" y="2699"/>
                  </a:cubicBezTo>
                  <a:cubicBezTo>
                    <a:pt x="1787" y="2216"/>
                    <a:pt x="1657" y="1620"/>
                    <a:pt x="1378" y="1080"/>
                  </a:cubicBezTo>
                  <a:cubicBezTo>
                    <a:pt x="1248" y="801"/>
                    <a:pt x="1062" y="559"/>
                    <a:pt x="820" y="354"/>
                  </a:cubicBezTo>
                  <a:cubicBezTo>
                    <a:pt x="596" y="131"/>
                    <a:pt x="299" y="19"/>
                    <a:pt x="1" y="1"/>
                  </a:cubicBezTo>
                  <a:close/>
                </a:path>
              </a:pathLst>
            </a:custGeom>
            <a:solidFill>
              <a:srgbClr val="3D61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231982" y="3644990"/>
              <a:ext cx="367619" cy="259673"/>
            </a:xfrm>
            <a:custGeom>
              <a:rect b="b" l="l" r="r" t="t"/>
              <a:pathLst>
                <a:path extrusionOk="0" h="5759" w="8153">
                  <a:moveTo>
                    <a:pt x="1" y="1"/>
                  </a:moveTo>
                  <a:cubicBezTo>
                    <a:pt x="38" y="447"/>
                    <a:pt x="131" y="913"/>
                    <a:pt x="280" y="1359"/>
                  </a:cubicBezTo>
                  <a:cubicBezTo>
                    <a:pt x="410" y="1806"/>
                    <a:pt x="615" y="2234"/>
                    <a:pt x="857" y="2643"/>
                  </a:cubicBezTo>
                  <a:cubicBezTo>
                    <a:pt x="1806" y="4300"/>
                    <a:pt x="3481" y="5416"/>
                    <a:pt x="5380" y="5696"/>
                  </a:cubicBezTo>
                  <a:cubicBezTo>
                    <a:pt x="5728" y="5738"/>
                    <a:pt x="6077" y="5758"/>
                    <a:pt x="6426" y="5758"/>
                  </a:cubicBezTo>
                  <a:cubicBezTo>
                    <a:pt x="6543" y="5758"/>
                    <a:pt x="6659" y="5756"/>
                    <a:pt x="6775" y="5751"/>
                  </a:cubicBezTo>
                  <a:cubicBezTo>
                    <a:pt x="7241" y="5714"/>
                    <a:pt x="7706" y="5621"/>
                    <a:pt x="8153" y="5472"/>
                  </a:cubicBezTo>
                  <a:lnTo>
                    <a:pt x="8153" y="5472"/>
                  </a:lnTo>
                  <a:cubicBezTo>
                    <a:pt x="7706" y="5584"/>
                    <a:pt x="7241" y="5621"/>
                    <a:pt x="6775" y="5621"/>
                  </a:cubicBezTo>
                  <a:cubicBezTo>
                    <a:pt x="6722" y="5622"/>
                    <a:pt x="6669" y="5623"/>
                    <a:pt x="6616" y="5623"/>
                  </a:cubicBezTo>
                  <a:cubicBezTo>
                    <a:pt x="4350" y="5623"/>
                    <a:pt x="2243" y="4460"/>
                    <a:pt x="1006" y="2550"/>
                  </a:cubicBezTo>
                  <a:cubicBezTo>
                    <a:pt x="745" y="2160"/>
                    <a:pt x="541" y="1750"/>
                    <a:pt x="373" y="1322"/>
                  </a:cubicBezTo>
                  <a:cubicBezTo>
                    <a:pt x="206" y="894"/>
                    <a:pt x="75" y="447"/>
                    <a:pt x="1" y="1"/>
                  </a:cubicBezTo>
                  <a:close/>
                </a:path>
              </a:pathLst>
            </a:custGeom>
            <a:solidFill>
              <a:srgbClr val="3D61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299123" y="3469811"/>
              <a:ext cx="518670" cy="525163"/>
            </a:xfrm>
            <a:custGeom>
              <a:rect b="b" l="l" r="r" t="t"/>
              <a:pathLst>
                <a:path extrusionOk="0" h="11647" w="11503">
                  <a:moveTo>
                    <a:pt x="3100" y="1"/>
                  </a:moveTo>
                  <a:cubicBezTo>
                    <a:pt x="2861" y="1"/>
                    <a:pt x="2622" y="12"/>
                    <a:pt x="2383" y="33"/>
                  </a:cubicBezTo>
                  <a:cubicBezTo>
                    <a:pt x="1564" y="89"/>
                    <a:pt x="764" y="294"/>
                    <a:pt x="1" y="610"/>
                  </a:cubicBezTo>
                  <a:cubicBezTo>
                    <a:pt x="923" y="288"/>
                    <a:pt x="1884" y="125"/>
                    <a:pt x="2850" y="125"/>
                  </a:cubicBezTo>
                  <a:cubicBezTo>
                    <a:pt x="3503" y="125"/>
                    <a:pt x="4157" y="200"/>
                    <a:pt x="4802" y="350"/>
                  </a:cubicBezTo>
                  <a:cubicBezTo>
                    <a:pt x="8041" y="1038"/>
                    <a:pt x="10535" y="3607"/>
                    <a:pt x="11149" y="6863"/>
                  </a:cubicBezTo>
                  <a:cubicBezTo>
                    <a:pt x="11316" y="7664"/>
                    <a:pt x="11372" y="8464"/>
                    <a:pt x="11298" y="9264"/>
                  </a:cubicBezTo>
                  <a:cubicBezTo>
                    <a:pt x="11242" y="10083"/>
                    <a:pt x="11074" y="10883"/>
                    <a:pt x="10777" y="11646"/>
                  </a:cubicBezTo>
                  <a:cubicBezTo>
                    <a:pt x="11112" y="10883"/>
                    <a:pt x="11335" y="10102"/>
                    <a:pt x="11409" y="9283"/>
                  </a:cubicBezTo>
                  <a:cubicBezTo>
                    <a:pt x="11502" y="8464"/>
                    <a:pt x="11465" y="7645"/>
                    <a:pt x="11335" y="6826"/>
                  </a:cubicBezTo>
                  <a:cubicBezTo>
                    <a:pt x="10777" y="3476"/>
                    <a:pt x="8171" y="815"/>
                    <a:pt x="4840" y="182"/>
                  </a:cubicBezTo>
                  <a:cubicBezTo>
                    <a:pt x="4260" y="64"/>
                    <a:pt x="3680" y="1"/>
                    <a:pt x="3100" y="1"/>
                  </a:cubicBezTo>
                  <a:close/>
                </a:path>
              </a:pathLst>
            </a:custGeom>
            <a:solidFill>
              <a:srgbClr val="3D61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885412" y="3718850"/>
              <a:ext cx="133466" cy="541305"/>
            </a:xfrm>
            <a:custGeom>
              <a:rect b="b" l="l" r="r" t="t"/>
              <a:pathLst>
                <a:path extrusionOk="0" h="12005" w="2960">
                  <a:moveTo>
                    <a:pt x="1806" y="1"/>
                  </a:moveTo>
                  <a:cubicBezTo>
                    <a:pt x="1341" y="987"/>
                    <a:pt x="931" y="2029"/>
                    <a:pt x="596" y="3071"/>
                  </a:cubicBezTo>
                  <a:cubicBezTo>
                    <a:pt x="261" y="4132"/>
                    <a:pt x="57" y="5230"/>
                    <a:pt x="19" y="6347"/>
                  </a:cubicBezTo>
                  <a:cubicBezTo>
                    <a:pt x="1" y="7463"/>
                    <a:pt x="243" y="8580"/>
                    <a:pt x="708" y="9604"/>
                  </a:cubicBezTo>
                  <a:cubicBezTo>
                    <a:pt x="950" y="10106"/>
                    <a:pt x="1266" y="10571"/>
                    <a:pt x="1638" y="10999"/>
                  </a:cubicBezTo>
                  <a:cubicBezTo>
                    <a:pt x="2011" y="11409"/>
                    <a:pt x="2457" y="11744"/>
                    <a:pt x="2960" y="12004"/>
                  </a:cubicBezTo>
                  <a:cubicBezTo>
                    <a:pt x="2029" y="11409"/>
                    <a:pt x="1304" y="10553"/>
                    <a:pt x="894" y="9529"/>
                  </a:cubicBezTo>
                  <a:cubicBezTo>
                    <a:pt x="447" y="8524"/>
                    <a:pt x="243" y="7445"/>
                    <a:pt x="261" y="6365"/>
                  </a:cubicBezTo>
                  <a:cubicBezTo>
                    <a:pt x="299" y="5267"/>
                    <a:pt x="466" y="4169"/>
                    <a:pt x="782" y="3127"/>
                  </a:cubicBezTo>
                  <a:cubicBezTo>
                    <a:pt x="1080" y="2066"/>
                    <a:pt x="1452" y="1043"/>
                    <a:pt x="1806" y="1"/>
                  </a:cubicBezTo>
                  <a:close/>
                </a:path>
              </a:pathLst>
            </a:custGeom>
            <a:solidFill>
              <a:srgbClr val="3D61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769918" y="2322871"/>
              <a:ext cx="318065" cy="449412"/>
            </a:xfrm>
            <a:custGeom>
              <a:rect b="b" l="l" r="r" t="t"/>
              <a:pathLst>
                <a:path extrusionOk="0" h="9967" w="7054">
                  <a:moveTo>
                    <a:pt x="1482" y="1"/>
                  </a:moveTo>
                  <a:cubicBezTo>
                    <a:pt x="975" y="1"/>
                    <a:pt x="481" y="78"/>
                    <a:pt x="1" y="233"/>
                  </a:cubicBezTo>
                  <a:cubicBezTo>
                    <a:pt x="385" y="134"/>
                    <a:pt x="786" y="84"/>
                    <a:pt x="1182" y="84"/>
                  </a:cubicBezTo>
                  <a:cubicBezTo>
                    <a:pt x="1380" y="84"/>
                    <a:pt x="1576" y="97"/>
                    <a:pt x="1769" y="122"/>
                  </a:cubicBezTo>
                  <a:cubicBezTo>
                    <a:pt x="2364" y="177"/>
                    <a:pt x="2941" y="326"/>
                    <a:pt x="3462" y="587"/>
                  </a:cubicBezTo>
                  <a:cubicBezTo>
                    <a:pt x="4542" y="1108"/>
                    <a:pt x="5379" y="1983"/>
                    <a:pt x="5844" y="3081"/>
                  </a:cubicBezTo>
                  <a:cubicBezTo>
                    <a:pt x="6068" y="3602"/>
                    <a:pt x="6217" y="4179"/>
                    <a:pt x="6235" y="4774"/>
                  </a:cubicBezTo>
                  <a:cubicBezTo>
                    <a:pt x="6272" y="5370"/>
                    <a:pt x="6217" y="5947"/>
                    <a:pt x="6198" y="6561"/>
                  </a:cubicBezTo>
                  <a:cubicBezTo>
                    <a:pt x="6161" y="7156"/>
                    <a:pt x="6198" y="7752"/>
                    <a:pt x="6291" y="8366"/>
                  </a:cubicBezTo>
                  <a:cubicBezTo>
                    <a:pt x="6384" y="8962"/>
                    <a:pt x="6663" y="9520"/>
                    <a:pt x="7054" y="9967"/>
                  </a:cubicBezTo>
                  <a:cubicBezTo>
                    <a:pt x="6700" y="9501"/>
                    <a:pt x="6477" y="8924"/>
                    <a:pt x="6403" y="8347"/>
                  </a:cubicBezTo>
                  <a:cubicBezTo>
                    <a:pt x="6328" y="7752"/>
                    <a:pt x="6328" y="7156"/>
                    <a:pt x="6384" y="6561"/>
                  </a:cubicBezTo>
                  <a:cubicBezTo>
                    <a:pt x="6440" y="5965"/>
                    <a:pt x="6458" y="5370"/>
                    <a:pt x="6458" y="4756"/>
                  </a:cubicBezTo>
                  <a:cubicBezTo>
                    <a:pt x="6365" y="2206"/>
                    <a:pt x="4337" y="140"/>
                    <a:pt x="1787" y="10"/>
                  </a:cubicBezTo>
                  <a:cubicBezTo>
                    <a:pt x="1685" y="4"/>
                    <a:pt x="1583" y="1"/>
                    <a:pt x="1482" y="1"/>
                  </a:cubicBezTo>
                  <a:close/>
                </a:path>
              </a:pathLst>
            </a:custGeom>
            <a:solidFill>
              <a:srgbClr val="5779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810185" y="2283506"/>
              <a:ext cx="297143" cy="456040"/>
            </a:xfrm>
            <a:custGeom>
              <a:rect b="b" l="l" r="r" t="t"/>
              <a:pathLst>
                <a:path extrusionOk="0" h="10114" w="6590">
                  <a:moveTo>
                    <a:pt x="1537" y="0"/>
                  </a:moveTo>
                  <a:cubicBezTo>
                    <a:pt x="1014" y="0"/>
                    <a:pt x="494" y="91"/>
                    <a:pt x="1" y="250"/>
                  </a:cubicBezTo>
                  <a:cubicBezTo>
                    <a:pt x="299" y="176"/>
                    <a:pt x="596" y="138"/>
                    <a:pt x="894" y="101"/>
                  </a:cubicBezTo>
                  <a:cubicBezTo>
                    <a:pt x="1017" y="94"/>
                    <a:pt x="1141" y="89"/>
                    <a:pt x="1265" y="89"/>
                  </a:cubicBezTo>
                  <a:cubicBezTo>
                    <a:pt x="1442" y="89"/>
                    <a:pt x="1621" y="98"/>
                    <a:pt x="1806" y="120"/>
                  </a:cubicBezTo>
                  <a:cubicBezTo>
                    <a:pt x="2383" y="176"/>
                    <a:pt x="2979" y="325"/>
                    <a:pt x="3518" y="585"/>
                  </a:cubicBezTo>
                  <a:cubicBezTo>
                    <a:pt x="4058" y="827"/>
                    <a:pt x="4542" y="1181"/>
                    <a:pt x="4951" y="1609"/>
                  </a:cubicBezTo>
                  <a:cubicBezTo>
                    <a:pt x="5770" y="2465"/>
                    <a:pt x="6254" y="3600"/>
                    <a:pt x="6347" y="4791"/>
                  </a:cubicBezTo>
                  <a:cubicBezTo>
                    <a:pt x="6384" y="5387"/>
                    <a:pt x="6310" y="5982"/>
                    <a:pt x="6161" y="6559"/>
                  </a:cubicBezTo>
                  <a:cubicBezTo>
                    <a:pt x="6012" y="7155"/>
                    <a:pt x="5900" y="7750"/>
                    <a:pt x="5845" y="8364"/>
                  </a:cubicBezTo>
                  <a:cubicBezTo>
                    <a:pt x="5807" y="8979"/>
                    <a:pt x="5938" y="9593"/>
                    <a:pt x="6273" y="10114"/>
                  </a:cubicBezTo>
                  <a:cubicBezTo>
                    <a:pt x="5994" y="9574"/>
                    <a:pt x="5882" y="8960"/>
                    <a:pt x="5975" y="8364"/>
                  </a:cubicBezTo>
                  <a:cubicBezTo>
                    <a:pt x="6049" y="7769"/>
                    <a:pt x="6161" y="7173"/>
                    <a:pt x="6347" y="6596"/>
                  </a:cubicBezTo>
                  <a:cubicBezTo>
                    <a:pt x="6515" y="6001"/>
                    <a:pt x="6589" y="5387"/>
                    <a:pt x="6570" y="4773"/>
                  </a:cubicBezTo>
                  <a:cubicBezTo>
                    <a:pt x="6533" y="4158"/>
                    <a:pt x="6403" y="3544"/>
                    <a:pt x="6142" y="2986"/>
                  </a:cubicBezTo>
                  <a:cubicBezTo>
                    <a:pt x="5640" y="1832"/>
                    <a:pt x="4728" y="920"/>
                    <a:pt x="3593" y="418"/>
                  </a:cubicBezTo>
                  <a:cubicBezTo>
                    <a:pt x="3016" y="176"/>
                    <a:pt x="2420" y="45"/>
                    <a:pt x="1806" y="8"/>
                  </a:cubicBezTo>
                  <a:cubicBezTo>
                    <a:pt x="1716" y="3"/>
                    <a:pt x="1627" y="0"/>
                    <a:pt x="1537" y="0"/>
                  </a:cubicBezTo>
                  <a:close/>
                </a:path>
              </a:pathLst>
            </a:custGeom>
            <a:solidFill>
              <a:srgbClr val="5779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433404" y="2315747"/>
              <a:ext cx="262694" cy="102399"/>
            </a:xfrm>
            <a:custGeom>
              <a:rect b="b" l="l" r="r" t="t"/>
              <a:pathLst>
                <a:path extrusionOk="0" h="2271" w="5826">
                  <a:moveTo>
                    <a:pt x="5826" y="0"/>
                  </a:moveTo>
                  <a:lnTo>
                    <a:pt x="5826" y="0"/>
                  </a:lnTo>
                  <a:cubicBezTo>
                    <a:pt x="5416" y="335"/>
                    <a:pt x="4988" y="652"/>
                    <a:pt x="4542" y="931"/>
                  </a:cubicBezTo>
                  <a:cubicBezTo>
                    <a:pt x="4076" y="1191"/>
                    <a:pt x="3611" y="1433"/>
                    <a:pt x="3109" y="1620"/>
                  </a:cubicBezTo>
                  <a:cubicBezTo>
                    <a:pt x="2625" y="1806"/>
                    <a:pt x="2104" y="1955"/>
                    <a:pt x="1601" y="2048"/>
                  </a:cubicBezTo>
                  <a:lnTo>
                    <a:pt x="1210" y="2122"/>
                  </a:lnTo>
                  <a:lnTo>
                    <a:pt x="801" y="2159"/>
                  </a:lnTo>
                  <a:lnTo>
                    <a:pt x="410" y="2196"/>
                  </a:lnTo>
                  <a:cubicBezTo>
                    <a:pt x="280" y="2196"/>
                    <a:pt x="149" y="2215"/>
                    <a:pt x="1" y="2215"/>
                  </a:cubicBezTo>
                  <a:lnTo>
                    <a:pt x="410" y="2252"/>
                  </a:lnTo>
                  <a:lnTo>
                    <a:pt x="819" y="2271"/>
                  </a:lnTo>
                  <a:lnTo>
                    <a:pt x="1210" y="2271"/>
                  </a:lnTo>
                  <a:lnTo>
                    <a:pt x="1620" y="2234"/>
                  </a:lnTo>
                  <a:cubicBezTo>
                    <a:pt x="2699" y="2085"/>
                    <a:pt x="3741" y="1694"/>
                    <a:pt x="4635" y="1080"/>
                  </a:cubicBezTo>
                  <a:cubicBezTo>
                    <a:pt x="5081" y="782"/>
                    <a:pt x="5472" y="410"/>
                    <a:pt x="5826" y="0"/>
                  </a:cubicBezTo>
                  <a:close/>
                </a:path>
              </a:pathLst>
            </a:custGeom>
            <a:solidFill>
              <a:srgbClr val="5779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064453" y="1914615"/>
              <a:ext cx="126793" cy="241727"/>
            </a:xfrm>
            <a:custGeom>
              <a:rect b="b" l="l" r="r" t="t"/>
              <a:pathLst>
                <a:path extrusionOk="0" h="5361" w="2812">
                  <a:moveTo>
                    <a:pt x="1" y="0"/>
                  </a:moveTo>
                  <a:cubicBezTo>
                    <a:pt x="280" y="75"/>
                    <a:pt x="541" y="187"/>
                    <a:pt x="801" y="335"/>
                  </a:cubicBezTo>
                  <a:cubicBezTo>
                    <a:pt x="1527" y="764"/>
                    <a:pt x="2067" y="1471"/>
                    <a:pt x="2253" y="2308"/>
                  </a:cubicBezTo>
                  <a:cubicBezTo>
                    <a:pt x="2420" y="3146"/>
                    <a:pt x="2234" y="4020"/>
                    <a:pt x="1750" y="4709"/>
                  </a:cubicBezTo>
                  <a:cubicBezTo>
                    <a:pt x="1601" y="4951"/>
                    <a:pt x="1397" y="5174"/>
                    <a:pt x="1192" y="5360"/>
                  </a:cubicBezTo>
                  <a:cubicBezTo>
                    <a:pt x="1434" y="5211"/>
                    <a:pt x="1657" y="5007"/>
                    <a:pt x="1843" y="4783"/>
                  </a:cubicBezTo>
                  <a:cubicBezTo>
                    <a:pt x="2048" y="4560"/>
                    <a:pt x="2197" y="4300"/>
                    <a:pt x="2309" y="4020"/>
                  </a:cubicBezTo>
                  <a:cubicBezTo>
                    <a:pt x="2811" y="2885"/>
                    <a:pt x="2513" y="1564"/>
                    <a:pt x="1583" y="726"/>
                  </a:cubicBezTo>
                  <a:cubicBezTo>
                    <a:pt x="1359" y="540"/>
                    <a:pt x="1118" y="373"/>
                    <a:pt x="838" y="242"/>
                  </a:cubicBezTo>
                  <a:cubicBezTo>
                    <a:pt x="578" y="112"/>
                    <a:pt x="299" y="38"/>
                    <a:pt x="1" y="0"/>
                  </a:cubicBezTo>
                  <a:close/>
                </a:path>
              </a:pathLst>
            </a:custGeom>
            <a:solidFill>
              <a:srgbClr val="5779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915111" y="1949741"/>
              <a:ext cx="164488" cy="106728"/>
            </a:xfrm>
            <a:custGeom>
              <a:rect b="b" l="l" r="r" t="t"/>
              <a:pathLst>
                <a:path extrusionOk="0" h="2367" w="3648">
                  <a:moveTo>
                    <a:pt x="2564" y="0"/>
                  </a:moveTo>
                  <a:cubicBezTo>
                    <a:pt x="2522" y="0"/>
                    <a:pt x="2480" y="1"/>
                    <a:pt x="2438" y="3"/>
                  </a:cubicBezTo>
                  <a:cubicBezTo>
                    <a:pt x="2010" y="3"/>
                    <a:pt x="1601" y="96"/>
                    <a:pt x="1210" y="301"/>
                  </a:cubicBezTo>
                  <a:cubicBezTo>
                    <a:pt x="838" y="487"/>
                    <a:pt x="521" y="803"/>
                    <a:pt x="298" y="1157"/>
                  </a:cubicBezTo>
                  <a:cubicBezTo>
                    <a:pt x="75" y="1529"/>
                    <a:pt x="0" y="1957"/>
                    <a:pt x="75" y="2367"/>
                  </a:cubicBezTo>
                  <a:cubicBezTo>
                    <a:pt x="75" y="1976"/>
                    <a:pt x="224" y="1585"/>
                    <a:pt x="447" y="1269"/>
                  </a:cubicBezTo>
                  <a:cubicBezTo>
                    <a:pt x="670" y="952"/>
                    <a:pt x="968" y="673"/>
                    <a:pt x="1303" y="506"/>
                  </a:cubicBezTo>
                  <a:cubicBezTo>
                    <a:pt x="1657" y="320"/>
                    <a:pt x="2047" y="208"/>
                    <a:pt x="2438" y="171"/>
                  </a:cubicBezTo>
                  <a:cubicBezTo>
                    <a:pt x="2587" y="156"/>
                    <a:pt x="2739" y="150"/>
                    <a:pt x="2893" y="150"/>
                  </a:cubicBezTo>
                  <a:cubicBezTo>
                    <a:pt x="3142" y="150"/>
                    <a:pt x="3395" y="166"/>
                    <a:pt x="3648" y="189"/>
                  </a:cubicBezTo>
                  <a:cubicBezTo>
                    <a:pt x="3297" y="72"/>
                    <a:pt x="2931" y="0"/>
                    <a:pt x="2564" y="0"/>
                  </a:cubicBezTo>
                  <a:close/>
                </a:path>
              </a:pathLst>
            </a:custGeom>
            <a:solidFill>
              <a:srgbClr val="5779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993976" y="1982568"/>
              <a:ext cx="67184" cy="113356"/>
            </a:xfrm>
            <a:custGeom>
              <a:rect b="b" l="l" r="r" t="t"/>
              <a:pathLst>
                <a:path extrusionOk="0" h="2514" w="1490">
                  <a:moveTo>
                    <a:pt x="1489" y="1"/>
                  </a:moveTo>
                  <a:lnTo>
                    <a:pt x="1489" y="1"/>
                  </a:lnTo>
                  <a:cubicBezTo>
                    <a:pt x="410" y="317"/>
                    <a:pt x="1" y="1639"/>
                    <a:pt x="726" y="2513"/>
                  </a:cubicBezTo>
                  <a:cubicBezTo>
                    <a:pt x="354" y="1601"/>
                    <a:pt x="671" y="541"/>
                    <a:pt x="1489" y="1"/>
                  </a:cubicBezTo>
                  <a:close/>
                </a:path>
              </a:pathLst>
            </a:custGeom>
            <a:solidFill>
              <a:srgbClr val="5779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242082" y="2809180"/>
              <a:ext cx="90676" cy="307153"/>
            </a:xfrm>
            <a:custGeom>
              <a:rect b="b" l="l" r="r" t="t"/>
              <a:pathLst>
                <a:path extrusionOk="0" h="6812" w="2011">
                  <a:moveTo>
                    <a:pt x="2010" y="0"/>
                  </a:moveTo>
                  <a:lnTo>
                    <a:pt x="2010" y="0"/>
                  </a:lnTo>
                  <a:cubicBezTo>
                    <a:pt x="1619" y="484"/>
                    <a:pt x="1266" y="987"/>
                    <a:pt x="968" y="1527"/>
                  </a:cubicBezTo>
                  <a:cubicBezTo>
                    <a:pt x="633" y="2066"/>
                    <a:pt x="373" y="2643"/>
                    <a:pt x="205" y="3239"/>
                  </a:cubicBezTo>
                  <a:cubicBezTo>
                    <a:pt x="38" y="3853"/>
                    <a:pt x="0" y="4486"/>
                    <a:pt x="93" y="5118"/>
                  </a:cubicBezTo>
                  <a:cubicBezTo>
                    <a:pt x="131" y="5435"/>
                    <a:pt x="224" y="5733"/>
                    <a:pt x="354" y="6030"/>
                  </a:cubicBezTo>
                  <a:cubicBezTo>
                    <a:pt x="466" y="6310"/>
                    <a:pt x="652" y="6570"/>
                    <a:pt x="856" y="6812"/>
                  </a:cubicBezTo>
                  <a:cubicBezTo>
                    <a:pt x="521" y="6291"/>
                    <a:pt x="298" y="5714"/>
                    <a:pt x="261" y="5100"/>
                  </a:cubicBezTo>
                  <a:cubicBezTo>
                    <a:pt x="205" y="4486"/>
                    <a:pt x="261" y="3890"/>
                    <a:pt x="428" y="3295"/>
                  </a:cubicBezTo>
                  <a:cubicBezTo>
                    <a:pt x="596" y="2718"/>
                    <a:pt x="819" y="2141"/>
                    <a:pt x="1098" y="1620"/>
                  </a:cubicBezTo>
                  <a:cubicBezTo>
                    <a:pt x="1378" y="1061"/>
                    <a:pt x="1713" y="540"/>
                    <a:pt x="2010" y="0"/>
                  </a:cubicBezTo>
                  <a:close/>
                </a:path>
              </a:pathLst>
            </a:custGeom>
            <a:solidFill>
              <a:srgbClr val="5779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303316" y="2910725"/>
              <a:ext cx="42881" cy="163677"/>
            </a:xfrm>
            <a:custGeom>
              <a:rect b="b" l="l" r="r" t="t"/>
              <a:pathLst>
                <a:path extrusionOk="0" h="3630" w="951">
                  <a:moveTo>
                    <a:pt x="950" y="0"/>
                  </a:moveTo>
                  <a:lnTo>
                    <a:pt x="950" y="0"/>
                  </a:lnTo>
                  <a:cubicBezTo>
                    <a:pt x="150" y="1043"/>
                    <a:pt x="1" y="2438"/>
                    <a:pt x="541" y="3629"/>
                  </a:cubicBezTo>
                  <a:cubicBezTo>
                    <a:pt x="317" y="2401"/>
                    <a:pt x="448" y="1136"/>
                    <a:pt x="950" y="0"/>
                  </a:cubicBezTo>
                  <a:close/>
                </a:path>
              </a:pathLst>
            </a:custGeom>
            <a:solidFill>
              <a:srgbClr val="5779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007413" y="3028188"/>
              <a:ext cx="31067" cy="184689"/>
            </a:xfrm>
            <a:custGeom>
              <a:rect b="b" l="l" r="r" t="t"/>
              <a:pathLst>
                <a:path extrusionOk="0" h="4096" w="689">
                  <a:moveTo>
                    <a:pt x="466" y="1"/>
                  </a:moveTo>
                  <a:cubicBezTo>
                    <a:pt x="391" y="336"/>
                    <a:pt x="354" y="708"/>
                    <a:pt x="373" y="1062"/>
                  </a:cubicBezTo>
                  <a:cubicBezTo>
                    <a:pt x="391" y="1415"/>
                    <a:pt x="447" y="1769"/>
                    <a:pt x="447" y="2123"/>
                  </a:cubicBezTo>
                  <a:cubicBezTo>
                    <a:pt x="466" y="2458"/>
                    <a:pt x="447" y="2811"/>
                    <a:pt x="391" y="3146"/>
                  </a:cubicBezTo>
                  <a:cubicBezTo>
                    <a:pt x="335" y="3481"/>
                    <a:pt x="205" y="3816"/>
                    <a:pt x="0" y="4095"/>
                  </a:cubicBezTo>
                  <a:cubicBezTo>
                    <a:pt x="280" y="3853"/>
                    <a:pt x="466" y="3537"/>
                    <a:pt x="559" y="3183"/>
                  </a:cubicBezTo>
                  <a:cubicBezTo>
                    <a:pt x="652" y="2830"/>
                    <a:pt x="689" y="2476"/>
                    <a:pt x="670" y="2104"/>
                  </a:cubicBezTo>
                  <a:cubicBezTo>
                    <a:pt x="633" y="1397"/>
                    <a:pt x="466" y="708"/>
                    <a:pt x="466" y="1"/>
                  </a:cubicBezTo>
                  <a:close/>
                </a:path>
              </a:pathLst>
            </a:custGeom>
            <a:solidFill>
              <a:srgbClr val="5779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333227" y="1814738"/>
              <a:ext cx="455725" cy="198757"/>
            </a:xfrm>
            <a:custGeom>
              <a:rect b="b" l="l" r="r" t="t"/>
              <a:pathLst>
                <a:path extrusionOk="0" h="4408" w="10107">
                  <a:moveTo>
                    <a:pt x="1" y="1"/>
                  </a:moveTo>
                  <a:cubicBezTo>
                    <a:pt x="615" y="801"/>
                    <a:pt x="1304" y="1545"/>
                    <a:pt x="2029" y="2253"/>
                  </a:cubicBezTo>
                  <a:cubicBezTo>
                    <a:pt x="2755" y="2960"/>
                    <a:pt x="3611" y="3537"/>
                    <a:pt x="4542" y="3946"/>
                  </a:cubicBezTo>
                  <a:cubicBezTo>
                    <a:pt x="5224" y="4254"/>
                    <a:pt x="5964" y="4408"/>
                    <a:pt x="6706" y="4408"/>
                  </a:cubicBezTo>
                  <a:cubicBezTo>
                    <a:pt x="6997" y="4408"/>
                    <a:pt x="7288" y="4384"/>
                    <a:pt x="7575" y="4337"/>
                  </a:cubicBezTo>
                  <a:cubicBezTo>
                    <a:pt x="8078" y="4244"/>
                    <a:pt x="8562" y="4058"/>
                    <a:pt x="9008" y="3816"/>
                  </a:cubicBezTo>
                  <a:cubicBezTo>
                    <a:pt x="9437" y="3555"/>
                    <a:pt x="9827" y="3202"/>
                    <a:pt x="10107" y="2774"/>
                  </a:cubicBezTo>
                  <a:lnTo>
                    <a:pt x="10107" y="2774"/>
                  </a:lnTo>
                  <a:cubicBezTo>
                    <a:pt x="9958" y="2960"/>
                    <a:pt x="9772" y="3146"/>
                    <a:pt x="9585" y="3295"/>
                  </a:cubicBezTo>
                  <a:cubicBezTo>
                    <a:pt x="9381" y="3462"/>
                    <a:pt x="9176" y="3593"/>
                    <a:pt x="8953" y="3704"/>
                  </a:cubicBezTo>
                  <a:cubicBezTo>
                    <a:pt x="8506" y="3946"/>
                    <a:pt x="8041" y="4095"/>
                    <a:pt x="7538" y="4170"/>
                  </a:cubicBezTo>
                  <a:cubicBezTo>
                    <a:pt x="7306" y="4200"/>
                    <a:pt x="7073" y="4215"/>
                    <a:pt x="6841" y="4215"/>
                  </a:cubicBezTo>
                  <a:cubicBezTo>
                    <a:pt x="6085" y="4215"/>
                    <a:pt x="5337" y="4055"/>
                    <a:pt x="4654" y="3742"/>
                  </a:cubicBezTo>
                  <a:cubicBezTo>
                    <a:pt x="3723" y="3332"/>
                    <a:pt x="2886" y="2792"/>
                    <a:pt x="2141" y="2122"/>
                  </a:cubicBezTo>
                  <a:cubicBezTo>
                    <a:pt x="1397" y="1471"/>
                    <a:pt x="708" y="727"/>
                    <a:pt x="1" y="1"/>
                  </a:cubicBezTo>
                  <a:close/>
                </a:path>
              </a:pathLst>
            </a:custGeom>
            <a:solidFill>
              <a:srgbClr val="5779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377732" y="1787909"/>
              <a:ext cx="427183" cy="107404"/>
            </a:xfrm>
            <a:custGeom>
              <a:rect b="b" l="l" r="r" t="t"/>
              <a:pathLst>
                <a:path extrusionOk="0" h="2382" w="9474">
                  <a:moveTo>
                    <a:pt x="9473" y="0"/>
                  </a:moveTo>
                  <a:lnTo>
                    <a:pt x="9473" y="0"/>
                  </a:lnTo>
                  <a:cubicBezTo>
                    <a:pt x="9026" y="782"/>
                    <a:pt x="8338" y="1396"/>
                    <a:pt x="7500" y="1731"/>
                  </a:cubicBezTo>
                  <a:cubicBezTo>
                    <a:pt x="6867" y="2011"/>
                    <a:pt x="6175" y="2151"/>
                    <a:pt x="5471" y="2151"/>
                  </a:cubicBezTo>
                  <a:cubicBezTo>
                    <a:pt x="5286" y="2151"/>
                    <a:pt x="5100" y="2141"/>
                    <a:pt x="4913" y="2122"/>
                  </a:cubicBezTo>
                  <a:cubicBezTo>
                    <a:pt x="4039" y="2047"/>
                    <a:pt x="3164" y="1805"/>
                    <a:pt x="2364" y="1433"/>
                  </a:cubicBezTo>
                  <a:cubicBezTo>
                    <a:pt x="1954" y="1247"/>
                    <a:pt x="1545" y="1042"/>
                    <a:pt x="1154" y="838"/>
                  </a:cubicBezTo>
                  <a:cubicBezTo>
                    <a:pt x="763" y="614"/>
                    <a:pt x="391" y="372"/>
                    <a:pt x="0" y="149"/>
                  </a:cubicBezTo>
                  <a:lnTo>
                    <a:pt x="0" y="149"/>
                  </a:lnTo>
                  <a:cubicBezTo>
                    <a:pt x="707" y="707"/>
                    <a:pt x="1489" y="1173"/>
                    <a:pt x="2289" y="1582"/>
                  </a:cubicBezTo>
                  <a:cubicBezTo>
                    <a:pt x="3108" y="1992"/>
                    <a:pt x="3983" y="2252"/>
                    <a:pt x="4895" y="2364"/>
                  </a:cubicBezTo>
                  <a:cubicBezTo>
                    <a:pt x="5040" y="2375"/>
                    <a:pt x="5184" y="2381"/>
                    <a:pt x="5328" y="2381"/>
                  </a:cubicBezTo>
                  <a:cubicBezTo>
                    <a:pt x="6108" y="2381"/>
                    <a:pt x="6868" y="2213"/>
                    <a:pt x="7575" y="1899"/>
                  </a:cubicBezTo>
                  <a:cubicBezTo>
                    <a:pt x="8003" y="1694"/>
                    <a:pt x="8375" y="1433"/>
                    <a:pt x="8710" y="1117"/>
                  </a:cubicBezTo>
                  <a:cubicBezTo>
                    <a:pt x="9045" y="801"/>
                    <a:pt x="9287" y="428"/>
                    <a:pt x="9473" y="0"/>
                  </a:cubicBezTo>
                  <a:close/>
                </a:path>
              </a:pathLst>
            </a:custGeom>
            <a:solidFill>
              <a:srgbClr val="5779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140237" y="1862580"/>
              <a:ext cx="127605" cy="230816"/>
            </a:xfrm>
            <a:custGeom>
              <a:rect b="b" l="l" r="r" t="t"/>
              <a:pathLst>
                <a:path extrusionOk="0" h="5119" w="2830">
                  <a:moveTo>
                    <a:pt x="2811" y="1"/>
                  </a:moveTo>
                  <a:lnTo>
                    <a:pt x="2811" y="1"/>
                  </a:lnTo>
                  <a:cubicBezTo>
                    <a:pt x="2736" y="503"/>
                    <a:pt x="2624" y="987"/>
                    <a:pt x="2476" y="1471"/>
                  </a:cubicBezTo>
                  <a:cubicBezTo>
                    <a:pt x="2327" y="1936"/>
                    <a:pt x="2122" y="2383"/>
                    <a:pt x="1880" y="2829"/>
                  </a:cubicBezTo>
                  <a:cubicBezTo>
                    <a:pt x="1638" y="3257"/>
                    <a:pt x="1359" y="3667"/>
                    <a:pt x="1043" y="4058"/>
                  </a:cubicBezTo>
                  <a:lnTo>
                    <a:pt x="819" y="4337"/>
                  </a:lnTo>
                  <a:lnTo>
                    <a:pt x="559" y="4597"/>
                  </a:lnTo>
                  <a:lnTo>
                    <a:pt x="280" y="4858"/>
                  </a:lnTo>
                  <a:cubicBezTo>
                    <a:pt x="186" y="4951"/>
                    <a:pt x="93" y="5026"/>
                    <a:pt x="0" y="5119"/>
                  </a:cubicBezTo>
                  <a:lnTo>
                    <a:pt x="317" y="4914"/>
                  </a:lnTo>
                  <a:lnTo>
                    <a:pt x="633" y="4672"/>
                  </a:lnTo>
                  <a:lnTo>
                    <a:pt x="912" y="4430"/>
                  </a:lnTo>
                  <a:lnTo>
                    <a:pt x="1191" y="4169"/>
                  </a:lnTo>
                  <a:cubicBezTo>
                    <a:pt x="1545" y="3797"/>
                    <a:pt x="1843" y="3369"/>
                    <a:pt x="2085" y="2922"/>
                  </a:cubicBezTo>
                  <a:cubicBezTo>
                    <a:pt x="2327" y="2476"/>
                    <a:pt x="2513" y="2011"/>
                    <a:pt x="2643" y="1508"/>
                  </a:cubicBezTo>
                  <a:cubicBezTo>
                    <a:pt x="2773" y="1006"/>
                    <a:pt x="2829" y="503"/>
                    <a:pt x="2811" y="1"/>
                  </a:cubicBezTo>
                  <a:close/>
                </a:path>
              </a:pathLst>
            </a:custGeom>
            <a:solidFill>
              <a:srgbClr val="5779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843477" y="1654484"/>
              <a:ext cx="127605" cy="335695"/>
            </a:xfrm>
            <a:custGeom>
              <a:rect b="b" l="l" r="r" t="t"/>
              <a:pathLst>
                <a:path extrusionOk="0" h="7445" w="2830">
                  <a:moveTo>
                    <a:pt x="0" y="0"/>
                  </a:moveTo>
                  <a:lnTo>
                    <a:pt x="0" y="0"/>
                  </a:lnTo>
                  <a:cubicBezTo>
                    <a:pt x="521" y="465"/>
                    <a:pt x="968" y="987"/>
                    <a:pt x="1359" y="1563"/>
                  </a:cubicBezTo>
                  <a:cubicBezTo>
                    <a:pt x="1731" y="2140"/>
                    <a:pt x="2029" y="2755"/>
                    <a:pt x="2234" y="3406"/>
                  </a:cubicBezTo>
                  <a:cubicBezTo>
                    <a:pt x="2457" y="4039"/>
                    <a:pt x="2587" y="4709"/>
                    <a:pt x="2643" y="5397"/>
                  </a:cubicBezTo>
                  <a:lnTo>
                    <a:pt x="2662" y="5918"/>
                  </a:lnTo>
                  <a:lnTo>
                    <a:pt x="2643" y="6421"/>
                  </a:lnTo>
                  <a:lnTo>
                    <a:pt x="2587" y="6942"/>
                  </a:lnTo>
                  <a:cubicBezTo>
                    <a:pt x="2568" y="7109"/>
                    <a:pt x="2531" y="7277"/>
                    <a:pt x="2513" y="7444"/>
                  </a:cubicBezTo>
                  <a:cubicBezTo>
                    <a:pt x="2550" y="7296"/>
                    <a:pt x="2606" y="7128"/>
                    <a:pt x="2643" y="6961"/>
                  </a:cubicBezTo>
                  <a:lnTo>
                    <a:pt x="2755" y="6439"/>
                  </a:lnTo>
                  <a:lnTo>
                    <a:pt x="2810" y="5918"/>
                  </a:lnTo>
                  <a:lnTo>
                    <a:pt x="2829" y="5397"/>
                  </a:lnTo>
                  <a:cubicBezTo>
                    <a:pt x="2792" y="3983"/>
                    <a:pt x="2327" y="2606"/>
                    <a:pt x="1489" y="1452"/>
                  </a:cubicBezTo>
                  <a:lnTo>
                    <a:pt x="1173" y="1042"/>
                  </a:lnTo>
                  <a:lnTo>
                    <a:pt x="819" y="670"/>
                  </a:lnTo>
                  <a:lnTo>
                    <a:pt x="428" y="317"/>
                  </a:lnTo>
                  <a:cubicBezTo>
                    <a:pt x="279" y="205"/>
                    <a:pt x="149" y="112"/>
                    <a:pt x="0" y="0"/>
                  </a:cubicBezTo>
                  <a:close/>
                </a:path>
              </a:pathLst>
            </a:custGeom>
            <a:solidFill>
              <a:srgbClr val="5779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907793" y="3432701"/>
              <a:ext cx="446481" cy="209804"/>
            </a:xfrm>
            <a:custGeom>
              <a:rect b="b" l="l" r="r" t="t"/>
              <a:pathLst>
                <a:path extrusionOk="0" h="4653" w="9902">
                  <a:moveTo>
                    <a:pt x="0" y="0"/>
                  </a:moveTo>
                  <a:cubicBezTo>
                    <a:pt x="521" y="56"/>
                    <a:pt x="1005" y="242"/>
                    <a:pt x="1433" y="577"/>
                  </a:cubicBezTo>
                  <a:cubicBezTo>
                    <a:pt x="1843" y="875"/>
                    <a:pt x="2178" y="1303"/>
                    <a:pt x="2364" y="1787"/>
                  </a:cubicBezTo>
                  <a:cubicBezTo>
                    <a:pt x="2438" y="2029"/>
                    <a:pt x="2513" y="2289"/>
                    <a:pt x="2624" y="2531"/>
                  </a:cubicBezTo>
                  <a:cubicBezTo>
                    <a:pt x="2699" y="2810"/>
                    <a:pt x="2866" y="3034"/>
                    <a:pt x="3090" y="3220"/>
                  </a:cubicBezTo>
                  <a:cubicBezTo>
                    <a:pt x="3250" y="3323"/>
                    <a:pt x="3432" y="3377"/>
                    <a:pt x="3613" y="3377"/>
                  </a:cubicBezTo>
                  <a:cubicBezTo>
                    <a:pt x="3726" y="3377"/>
                    <a:pt x="3838" y="3356"/>
                    <a:pt x="3946" y="3313"/>
                  </a:cubicBezTo>
                  <a:cubicBezTo>
                    <a:pt x="4206" y="3220"/>
                    <a:pt x="4448" y="3090"/>
                    <a:pt x="4671" y="2941"/>
                  </a:cubicBezTo>
                  <a:cubicBezTo>
                    <a:pt x="5241" y="2610"/>
                    <a:pt x="5875" y="2447"/>
                    <a:pt x="6505" y="2447"/>
                  </a:cubicBezTo>
                  <a:cubicBezTo>
                    <a:pt x="7398" y="2447"/>
                    <a:pt x="8283" y="2773"/>
                    <a:pt x="8971" y="3406"/>
                  </a:cubicBezTo>
                  <a:cubicBezTo>
                    <a:pt x="9361" y="3741"/>
                    <a:pt x="9678" y="4169"/>
                    <a:pt x="9901" y="4653"/>
                  </a:cubicBezTo>
                  <a:cubicBezTo>
                    <a:pt x="9715" y="4150"/>
                    <a:pt x="9436" y="3685"/>
                    <a:pt x="9045" y="3313"/>
                  </a:cubicBezTo>
                  <a:cubicBezTo>
                    <a:pt x="8654" y="2941"/>
                    <a:pt x="8208" y="2643"/>
                    <a:pt x="7686" y="2457"/>
                  </a:cubicBezTo>
                  <a:cubicBezTo>
                    <a:pt x="7291" y="2320"/>
                    <a:pt x="6877" y="2253"/>
                    <a:pt x="6462" y="2253"/>
                  </a:cubicBezTo>
                  <a:cubicBezTo>
                    <a:pt x="5803" y="2253"/>
                    <a:pt x="5143" y="2423"/>
                    <a:pt x="4560" y="2755"/>
                  </a:cubicBezTo>
                  <a:cubicBezTo>
                    <a:pt x="4336" y="2885"/>
                    <a:pt x="4113" y="3015"/>
                    <a:pt x="3871" y="3108"/>
                  </a:cubicBezTo>
                  <a:cubicBezTo>
                    <a:pt x="3784" y="3145"/>
                    <a:pt x="3694" y="3161"/>
                    <a:pt x="3605" y="3161"/>
                  </a:cubicBezTo>
                  <a:cubicBezTo>
                    <a:pt x="3465" y="3161"/>
                    <a:pt x="3326" y="3121"/>
                    <a:pt x="3201" y="3052"/>
                  </a:cubicBezTo>
                  <a:cubicBezTo>
                    <a:pt x="3015" y="2885"/>
                    <a:pt x="2866" y="2680"/>
                    <a:pt x="2792" y="2457"/>
                  </a:cubicBezTo>
                  <a:cubicBezTo>
                    <a:pt x="2699" y="2215"/>
                    <a:pt x="2624" y="1973"/>
                    <a:pt x="2513" y="1712"/>
                  </a:cubicBezTo>
                  <a:cubicBezTo>
                    <a:pt x="2308" y="1210"/>
                    <a:pt x="1954" y="782"/>
                    <a:pt x="1508" y="484"/>
                  </a:cubicBezTo>
                  <a:cubicBezTo>
                    <a:pt x="1061" y="168"/>
                    <a:pt x="540" y="0"/>
                    <a:pt x="0" y="0"/>
                  </a:cubicBezTo>
                  <a:close/>
                </a:path>
              </a:pathLst>
            </a:custGeom>
            <a:solidFill>
              <a:srgbClr val="5779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691266" y="3461243"/>
              <a:ext cx="161152" cy="299623"/>
            </a:xfrm>
            <a:custGeom>
              <a:rect b="b" l="l" r="r" t="t"/>
              <a:pathLst>
                <a:path extrusionOk="0" h="6645" w="3574">
                  <a:moveTo>
                    <a:pt x="3537" y="0"/>
                  </a:moveTo>
                  <a:cubicBezTo>
                    <a:pt x="3537" y="651"/>
                    <a:pt x="3444" y="1303"/>
                    <a:pt x="3295" y="1936"/>
                  </a:cubicBezTo>
                  <a:cubicBezTo>
                    <a:pt x="2978" y="3201"/>
                    <a:pt x="2346" y="4392"/>
                    <a:pt x="1489" y="5360"/>
                  </a:cubicBezTo>
                  <a:lnTo>
                    <a:pt x="1136" y="5714"/>
                  </a:lnTo>
                  <a:lnTo>
                    <a:pt x="782" y="6048"/>
                  </a:lnTo>
                  <a:lnTo>
                    <a:pt x="391" y="6365"/>
                  </a:lnTo>
                  <a:cubicBezTo>
                    <a:pt x="261" y="6458"/>
                    <a:pt x="131" y="6551"/>
                    <a:pt x="1" y="6644"/>
                  </a:cubicBezTo>
                  <a:cubicBezTo>
                    <a:pt x="149" y="6570"/>
                    <a:pt x="280" y="6495"/>
                    <a:pt x="429" y="6421"/>
                  </a:cubicBezTo>
                  <a:lnTo>
                    <a:pt x="857" y="6142"/>
                  </a:lnTo>
                  <a:lnTo>
                    <a:pt x="1248" y="5825"/>
                  </a:lnTo>
                  <a:lnTo>
                    <a:pt x="1620" y="5490"/>
                  </a:lnTo>
                  <a:cubicBezTo>
                    <a:pt x="2569" y="4522"/>
                    <a:pt x="3220" y="3313"/>
                    <a:pt x="3481" y="1991"/>
                  </a:cubicBezTo>
                  <a:lnTo>
                    <a:pt x="3537" y="1489"/>
                  </a:lnTo>
                  <a:lnTo>
                    <a:pt x="3574" y="986"/>
                  </a:lnTo>
                  <a:lnTo>
                    <a:pt x="3574" y="484"/>
                  </a:lnTo>
                  <a:cubicBezTo>
                    <a:pt x="3555" y="316"/>
                    <a:pt x="3555" y="168"/>
                    <a:pt x="3537" y="0"/>
                  </a:cubicBezTo>
                  <a:close/>
                </a:path>
              </a:pathLst>
            </a:custGeom>
            <a:solidFill>
              <a:srgbClr val="5779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997569" y="3215902"/>
              <a:ext cx="432233" cy="311662"/>
            </a:xfrm>
            <a:custGeom>
              <a:rect b="b" l="l" r="r" t="t"/>
              <a:pathLst>
                <a:path extrusionOk="0" h="6912" w="9586">
                  <a:moveTo>
                    <a:pt x="1631" y="1"/>
                  </a:moveTo>
                  <a:cubicBezTo>
                    <a:pt x="1453" y="1"/>
                    <a:pt x="1274" y="22"/>
                    <a:pt x="1099" y="63"/>
                  </a:cubicBezTo>
                  <a:cubicBezTo>
                    <a:pt x="819" y="137"/>
                    <a:pt x="577" y="286"/>
                    <a:pt x="373" y="491"/>
                  </a:cubicBezTo>
                  <a:cubicBezTo>
                    <a:pt x="168" y="677"/>
                    <a:pt x="38" y="937"/>
                    <a:pt x="1" y="1216"/>
                  </a:cubicBezTo>
                  <a:cubicBezTo>
                    <a:pt x="131" y="677"/>
                    <a:pt x="577" y="267"/>
                    <a:pt x="1136" y="174"/>
                  </a:cubicBezTo>
                  <a:cubicBezTo>
                    <a:pt x="1270" y="145"/>
                    <a:pt x="1408" y="131"/>
                    <a:pt x="1545" y="131"/>
                  </a:cubicBezTo>
                  <a:cubicBezTo>
                    <a:pt x="1938" y="131"/>
                    <a:pt x="2331" y="246"/>
                    <a:pt x="2662" y="453"/>
                  </a:cubicBezTo>
                  <a:cubicBezTo>
                    <a:pt x="3611" y="974"/>
                    <a:pt x="4244" y="1942"/>
                    <a:pt x="5174" y="2594"/>
                  </a:cubicBezTo>
                  <a:cubicBezTo>
                    <a:pt x="6123" y="3245"/>
                    <a:pt x="7184" y="3561"/>
                    <a:pt x="8096" y="4175"/>
                  </a:cubicBezTo>
                  <a:cubicBezTo>
                    <a:pt x="8543" y="4455"/>
                    <a:pt x="8934" y="4864"/>
                    <a:pt x="9194" y="5329"/>
                  </a:cubicBezTo>
                  <a:cubicBezTo>
                    <a:pt x="9473" y="5813"/>
                    <a:pt x="9548" y="6390"/>
                    <a:pt x="9399" y="6911"/>
                  </a:cubicBezTo>
                  <a:cubicBezTo>
                    <a:pt x="9585" y="6390"/>
                    <a:pt x="9548" y="5795"/>
                    <a:pt x="9306" y="5292"/>
                  </a:cubicBezTo>
                  <a:cubicBezTo>
                    <a:pt x="9045" y="4790"/>
                    <a:pt x="8655" y="4343"/>
                    <a:pt x="8189" y="4027"/>
                  </a:cubicBezTo>
                  <a:cubicBezTo>
                    <a:pt x="7277" y="3357"/>
                    <a:pt x="6198" y="3022"/>
                    <a:pt x="5305" y="2407"/>
                  </a:cubicBezTo>
                  <a:cubicBezTo>
                    <a:pt x="4877" y="2072"/>
                    <a:pt x="4467" y="1719"/>
                    <a:pt x="4076" y="1328"/>
                  </a:cubicBezTo>
                  <a:cubicBezTo>
                    <a:pt x="3685" y="919"/>
                    <a:pt x="3239" y="565"/>
                    <a:pt x="2755" y="304"/>
                  </a:cubicBezTo>
                  <a:cubicBezTo>
                    <a:pt x="2410" y="100"/>
                    <a:pt x="2021" y="1"/>
                    <a:pt x="1631" y="1"/>
                  </a:cubicBezTo>
                  <a:close/>
                </a:path>
              </a:pathLst>
            </a:custGeom>
            <a:solidFill>
              <a:srgbClr val="5779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556173" y="3340399"/>
              <a:ext cx="193887" cy="431331"/>
            </a:xfrm>
            <a:custGeom>
              <a:rect b="b" l="l" r="r" t="t"/>
              <a:pathLst>
                <a:path extrusionOk="0" h="9566" w="4300">
                  <a:moveTo>
                    <a:pt x="4299" y="0"/>
                  </a:moveTo>
                  <a:lnTo>
                    <a:pt x="4299" y="0"/>
                  </a:lnTo>
                  <a:cubicBezTo>
                    <a:pt x="3834" y="112"/>
                    <a:pt x="3443" y="428"/>
                    <a:pt x="3220" y="856"/>
                  </a:cubicBezTo>
                  <a:cubicBezTo>
                    <a:pt x="2997" y="1266"/>
                    <a:pt x="2848" y="1731"/>
                    <a:pt x="2810" y="2215"/>
                  </a:cubicBezTo>
                  <a:cubicBezTo>
                    <a:pt x="2755" y="2680"/>
                    <a:pt x="2755" y="3145"/>
                    <a:pt x="2717" y="3611"/>
                  </a:cubicBezTo>
                  <a:cubicBezTo>
                    <a:pt x="2680" y="4057"/>
                    <a:pt x="2550" y="4504"/>
                    <a:pt x="2345" y="4895"/>
                  </a:cubicBezTo>
                  <a:cubicBezTo>
                    <a:pt x="1899" y="5676"/>
                    <a:pt x="1098" y="6216"/>
                    <a:pt x="540" y="6998"/>
                  </a:cubicBezTo>
                  <a:cubicBezTo>
                    <a:pt x="242" y="7370"/>
                    <a:pt x="56" y="7835"/>
                    <a:pt x="37" y="8319"/>
                  </a:cubicBezTo>
                  <a:cubicBezTo>
                    <a:pt x="0" y="8803"/>
                    <a:pt x="205" y="9268"/>
                    <a:pt x="596" y="9566"/>
                  </a:cubicBezTo>
                  <a:cubicBezTo>
                    <a:pt x="261" y="9250"/>
                    <a:pt x="75" y="8784"/>
                    <a:pt x="149" y="8319"/>
                  </a:cubicBezTo>
                  <a:cubicBezTo>
                    <a:pt x="205" y="7872"/>
                    <a:pt x="372" y="7444"/>
                    <a:pt x="670" y="7091"/>
                  </a:cubicBezTo>
                  <a:cubicBezTo>
                    <a:pt x="1229" y="6384"/>
                    <a:pt x="2047" y="5844"/>
                    <a:pt x="2531" y="5006"/>
                  </a:cubicBezTo>
                  <a:cubicBezTo>
                    <a:pt x="2755" y="4578"/>
                    <a:pt x="2885" y="4094"/>
                    <a:pt x="2922" y="3611"/>
                  </a:cubicBezTo>
                  <a:cubicBezTo>
                    <a:pt x="2959" y="3145"/>
                    <a:pt x="2959" y="2680"/>
                    <a:pt x="2978" y="2215"/>
                  </a:cubicBezTo>
                  <a:cubicBezTo>
                    <a:pt x="2997" y="1768"/>
                    <a:pt x="3127" y="1321"/>
                    <a:pt x="3313" y="912"/>
                  </a:cubicBezTo>
                  <a:cubicBezTo>
                    <a:pt x="3499" y="484"/>
                    <a:pt x="3853" y="149"/>
                    <a:pt x="4299" y="0"/>
                  </a:cubicBezTo>
                  <a:close/>
                </a:path>
              </a:pathLst>
            </a:custGeom>
            <a:solidFill>
              <a:srgbClr val="5779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450734" y="3795234"/>
              <a:ext cx="100731" cy="226577"/>
            </a:xfrm>
            <a:custGeom>
              <a:rect b="b" l="l" r="r" t="t"/>
              <a:pathLst>
                <a:path extrusionOk="0" h="5025" w="2234">
                  <a:moveTo>
                    <a:pt x="1843" y="0"/>
                  </a:moveTo>
                  <a:lnTo>
                    <a:pt x="1843" y="0"/>
                  </a:lnTo>
                  <a:cubicBezTo>
                    <a:pt x="1899" y="242"/>
                    <a:pt x="1954" y="484"/>
                    <a:pt x="1973" y="726"/>
                  </a:cubicBezTo>
                  <a:cubicBezTo>
                    <a:pt x="2010" y="968"/>
                    <a:pt x="2029" y="1191"/>
                    <a:pt x="2010" y="1433"/>
                  </a:cubicBezTo>
                  <a:cubicBezTo>
                    <a:pt x="1992" y="2382"/>
                    <a:pt x="1657" y="3313"/>
                    <a:pt x="1061" y="4057"/>
                  </a:cubicBezTo>
                  <a:cubicBezTo>
                    <a:pt x="912" y="4243"/>
                    <a:pt x="745" y="4411"/>
                    <a:pt x="577" y="4578"/>
                  </a:cubicBezTo>
                  <a:cubicBezTo>
                    <a:pt x="391" y="4727"/>
                    <a:pt x="205" y="4895"/>
                    <a:pt x="0" y="5025"/>
                  </a:cubicBezTo>
                  <a:cubicBezTo>
                    <a:pt x="224" y="4932"/>
                    <a:pt x="447" y="4802"/>
                    <a:pt x="633" y="4653"/>
                  </a:cubicBezTo>
                  <a:cubicBezTo>
                    <a:pt x="838" y="4504"/>
                    <a:pt x="1024" y="4355"/>
                    <a:pt x="1191" y="4169"/>
                  </a:cubicBezTo>
                  <a:cubicBezTo>
                    <a:pt x="1880" y="3424"/>
                    <a:pt x="2234" y="2438"/>
                    <a:pt x="2196" y="1433"/>
                  </a:cubicBezTo>
                  <a:cubicBezTo>
                    <a:pt x="2178" y="1191"/>
                    <a:pt x="2141" y="949"/>
                    <a:pt x="2085" y="707"/>
                  </a:cubicBezTo>
                  <a:cubicBezTo>
                    <a:pt x="2029" y="465"/>
                    <a:pt x="1936" y="223"/>
                    <a:pt x="1843" y="0"/>
                  </a:cubicBezTo>
                  <a:close/>
                </a:path>
              </a:pathLst>
            </a:custGeom>
            <a:solidFill>
              <a:srgbClr val="5779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280680" y="3642465"/>
              <a:ext cx="353325" cy="239202"/>
            </a:xfrm>
            <a:custGeom>
              <a:rect b="b" l="l" r="r" t="t"/>
              <a:pathLst>
                <a:path extrusionOk="0" h="5305" w="7836">
                  <a:moveTo>
                    <a:pt x="0" y="1"/>
                  </a:moveTo>
                  <a:lnTo>
                    <a:pt x="0" y="1"/>
                  </a:lnTo>
                  <a:cubicBezTo>
                    <a:pt x="373" y="745"/>
                    <a:pt x="819" y="1415"/>
                    <a:pt x="1378" y="2029"/>
                  </a:cubicBezTo>
                  <a:cubicBezTo>
                    <a:pt x="1917" y="2644"/>
                    <a:pt x="2550" y="3202"/>
                    <a:pt x="3239" y="3649"/>
                  </a:cubicBezTo>
                  <a:cubicBezTo>
                    <a:pt x="3927" y="4114"/>
                    <a:pt x="4653" y="4505"/>
                    <a:pt x="5435" y="4784"/>
                  </a:cubicBezTo>
                  <a:lnTo>
                    <a:pt x="6030" y="4970"/>
                  </a:lnTo>
                  <a:lnTo>
                    <a:pt x="6626" y="5119"/>
                  </a:lnTo>
                  <a:lnTo>
                    <a:pt x="7221" y="5231"/>
                  </a:lnTo>
                  <a:cubicBezTo>
                    <a:pt x="7426" y="5249"/>
                    <a:pt x="7631" y="5286"/>
                    <a:pt x="7836" y="5305"/>
                  </a:cubicBezTo>
                  <a:cubicBezTo>
                    <a:pt x="7649" y="5249"/>
                    <a:pt x="7445" y="5212"/>
                    <a:pt x="7240" y="5175"/>
                  </a:cubicBezTo>
                  <a:lnTo>
                    <a:pt x="6644" y="5007"/>
                  </a:lnTo>
                  <a:lnTo>
                    <a:pt x="6068" y="4821"/>
                  </a:lnTo>
                  <a:lnTo>
                    <a:pt x="5509" y="4616"/>
                  </a:lnTo>
                  <a:cubicBezTo>
                    <a:pt x="4746" y="4300"/>
                    <a:pt x="4039" y="3928"/>
                    <a:pt x="3369" y="3463"/>
                  </a:cubicBezTo>
                  <a:cubicBezTo>
                    <a:pt x="2699" y="3016"/>
                    <a:pt x="2066" y="2495"/>
                    <a:pt x="1508" y="1918"/>
                  </a:cubicBezTo>
                  <a:cubicBezTo>
                    <a:pt x="950" y="1322"/>
                    <a:pt x="428" y="690"/>
                    <a:pt x="0" y="1"/>
                  </a:cubicBezTo>
                  <a:close/>
                </a:path>
              </a:pathLst>
            </a:custGeom>
            <a:solidFill>
              <a:srgbClr val="5779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324328" y="3630741"/>
              <a:ext cx="341557" cy="117505"/>
            </a:xfrm>
            <a:custGeom>
              <a:rect b="b" l="l" r="r" t="t"/>
              <a:pathLst>
                <a:path extrusionOk="0" h="2606" w="7575">
                  <a:moveTo>
                    <a:pt x="0" y="0"/>
                  </a:moveTo>
                  <a:lnTo>
                    <a:pt x="0" y="0"/>
                  </a:lnTo>
                  <a:cubicBezTo>
                    <a:pt x="503" y="447"/>
                    <a:pt x="1061" y="856"/>
                    <a:pt x="1657" y="1210"/>
                  </a:cubicBezTo>
                  <a:cubicBezTo>
                    <a:pt x="2252" y="1545"/>
                    <a:pt x="2866" y="1843"/>
                    <a:pt x="3518" y="2066"/>
                  </a:cubicBezTo>
                  <a:cubicBezTo>
                    <a:pt x="4169" y="2289"/>
                    <a:pt x="4839" y="2438"/>
                    <a:pt x="5528" y="2531"/>
                  </a:cubicBezTo>
                  <a:lnTo>
                    <a:pt x="6030" y="2587"/>
                  </a:lnTo>
                  <a:lnTo>
                    <a:pt x="6533" y="2606"/>
                  </a:lnTo>
                  <a:lnTo>
                    <a:pt x="7054" y="2606"/>
                  </a:lnTo>
                  <a:cubicBezTo>
                    <a:pt x="7221" y="2606"/>
                    <a:pt x="7389" y="2587"/>
                    <a:pt x="7575" y="2569"/>
                  </a:cubicBezTo>
                  <a:cubicBezTo>
                    <a:pt x="7389" y="2569"/>
                    <a:pt x="7221" y="2550"/>
                    <a:pt x="7054" y="2550"/>
                  </a:cubicBezTo>
                  <a:lnTo>
                    <a:pt x="6551" y="2494"/>
                  </a:lnTo>
                  <a:lnTo>
                    <a:pt x="6049" y="2438"/>
                  </a:lnTo>
                  <a:lnTo>
                    <a:pt x="5546" y="2345"/>
                  </a:lnTo>
                  <a:cubicBezTo>
                    <a:pt x="4225" y="2103"/>
                    <a:pt x="2941" y="1675"/>
                    <a:pt x="1731" y="1043"/>
                  </a:cubicBezTo>
                  <a:cubicBezTo>
                    <a:pt x="1135" y="745"/>
                    <a:pt x="559" y="391"/>
                    <a:pt x="0" y="0"/>
                  </a:cubicBezTo>
                  <a:close/>
                </a:path>
              </a:pathLst>
            </a:custGeom>
            <a:solidFill>
              <a:srgbClr val="5779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000394" y="3635792"/>
              <a:ext cx="196412" cy="248401"/>
            </a:xfrm>
            <a:custGeom>
              <a:rect b="b" l="l" r="r" t="t"/>
              <a:pathLst>
                <a:path extrusionOk="0" h="5509" w="4356">
                  <a:moveTo>
                    <a:pt x="4355" y="0"/>
                  </a:moveTo>
                  <a:cubicBezTo>
                    <a:pt x="4206" y="577"/>
                    <a:pt x="3983" y="1154"/>
                    <a:pt x="3723" y="1694"/>
                  </a:cubicBezTo>
                  <a:cubicBezTo>
                    <a:pt x="3183" y="2773"/>
                    <a:pt x="2438" y="3722"/>
                    <a:pt x="1508" y="4485"/>
                  </a:cubicBezTo>
                  <a:lnTo>
                    <a:pt x="1154" y="4764"/>
                  </a:lnTo>
                  <a:lnTo>
                    <a:pt x="782" y="5025"/>
                  </a:lnTo>
                  <a:lnTo>
                    <a:pt x="410" y="5267"/>
                  </a:lnTo>
                  <a:cubicBezTo>
                    <a:pt x="261" y="5360"/>
                    <a:pt x="131" y="5434"/>
                    <a:pt x="0" y="5509"/>
                  </a:cubicBezTo>
                  <a:cubicBezTo>
                    <a:pt x="149" y="5453"/>
                    <a:pt x="298" y="5397"/>
                    <a:pt x="428" y="5341"/>
                  </a:cubicBezTo>
                  <a:lnTo>
                    <a:pt x="838" y="5137"/>
                  </a:lnTo>
                  <a:lnTo>
                    <a:pt x="1247" y="4913"/>
                  </a:lnTo>
                  <a:lnTo>
                    <a:pt x="1620" y="4653"/>
                  </a:lnTo>
                  <a:cubicBezTo>
                    <a:pt x="2606" y="3908"/>
                    <a:pt x="3388" y="2922"/>
                    <a:pt x="3890" y="1768"/>
                  </a:cubicBezTo>
                  <a:lnTo>
                    <a:pt x="4058" y="1340"/>
                  </a:lnTo>
                  <a:lnTo>
                    <a:pt x="4188" y="912"/>
                  </a:lnTo>
                  <a:lnTo>
                    <a:pt x="4281" y="465"/>
                  </a:lnTo>
                  <a:cubicBezTo>
                    <a:pt x="4318" y="298"/>
                    <a:pt x="4337" y="149"/>
                    <a:pt x="4355" y="0"/>
                  </a:cubicBezTo>
                  <a:close/>
                </a:path>
              </a:pathLst>
            </a:custGeom>
            <a:solidFill>
              <a:srgbClr val="5779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002919" y="3515759"/>
              <a:ext cx="219904" cy="246778"/>
            </a:xfrm>
            <a:custGeom>
              <a:rect b="b" l="l" r="r" t="t"/>
              <a:pathLst>
                <a:path extrusionOk="0" h="5473" w="4877">
                  <a:moveTo>
                    <a:pt x="4876" y="1"/>
                  </a:moveTo>
                  <a:lnTo>
                    <a:pt x="4876" y="1"/>
                  </a:lnTo>
                  <a:cubicBezTo>
                    <a:pt x="4541" y="19"/>
                    <a:pt x="4206" y="75"/>
                    <a:pt x="3890" y="168"/>
                  </a:cubicBezTo>
                  <a:cubicBezTo>
                    <a:pt x="3555" y="261"/>
                    <a:pt x="3257" y="392"/>
                    <a:pt x="2959" y="540"/>
                  </a:cubicBezTo>
                  <a:cubicBezTo>
                    <a:pt x="1731" y="1136"/>
                    <a:pt x="782" y="2215"/>
                    <a:pt x="335" y="3500"/>
                  </a:cubicBezTo>
                  <a:cubicBezTo>
                    <a:pt x="205" y="3816"/>
                    <a:pt x="131" y="4151"/>
                    <a:pt x="75" y="4467"/>
                  </a:cubicBezTo>
                  <a:cubicBezTo>
                    <a:pt x="19" y="4802"/>
                    <a:pt x="0" y="5137"/>
                    <a:pt x="19" y="5472"/>
                  </a:cubicBezTo>
                  <a:cubicBezTo>
                    <a:pt x="56" y="5137"/>
                    <a:pt x="112" y="4821"/>
                    <a:pt x="186" y="4505"/>
                  </a:cubicBezTo>
                  <a:cubicBezTo>
                    <a:pt x="261" y="4170"/>
                    <a:pt x="354" y="3872"/>
                    <a:pt x="484" y="3574"/>
                  </a:cubicBezTo>
                  <a:cubicBezTo>
                    <a:pt x="745" y="2960"/>
                    <a:pt x="1098" y="2401"/>
                    <a:pt x="1526" y="1918"/>
                  </a:cubicBezTo>
                  <a:cubicBezTo>
                    <a:pt x="1954" y="1434"/>
                    <a:pt x="2475" y="1024"/>
                    <a:pt x="3034" y="708"/>
                  </a:cubicBezTo>
                  <a:cubicBezTo>
                    <a:pt x="3611" y="373"/>
                    <a:pt x="4225" y="150"/>
                    <a:pt x="4876" y="1"/>
                  </a:cubicBezTo>
                  <a:close/>
                </a:path>
              </a:pathLst>
            </a:custGeom>
            <a:solidFill>
              <a:srgbClr val="5779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732328" y="2123748"/>
              <a:ext cx="100821" cy="39138"/>
            </a:xfrm>
            <a:custGeom>
              <a:rect b="b" l="l" r="r" t="t"/>
              <a:pathLst>
                <a:path extrusionOk="0" h="868" w="2236">
                  <a:moveTo>
                    <a:pt x="926" y="0"/>
                  </a:moveTo>
                  <a:cubicBezTo>
                    <a:pt x="439" y="0"/>
                    <a:pt x="0" y="110"/>
                    <a:pt x="9" y="332"/>
                  </a:cubicBezTo>
                  <a:cubicBezTo>
                    <a:pt x="20" y="643"/>
                    <a:pt x="780" y="868"/>
                    <a:pt x="1404" y="868"/>
                  </a:cubicBezTo>
                  <a:cubicBezTo>
                    <a:pt x="1824" y="868"/>
                    <a:pt x="2182" y="765"/>
                    <a:pt x="2205" y="518"/>
                  </a:cubicBezTo>
                  <a:cubicBezTo>
                    <a:pt x="2236" y="175"/>
                    <a:pt x="1542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308337" y="2115902"/>
              <a:ext cx="100866" cy="39454"/>
            </a:xfrm>
            <a:custGeom>
              <a:rect b="b" l="l" r="r" t="t"/>
              <a:pathLst>
                <a:path extrusionOk="0" h="875" w="2237">
                  <a:moveTo>
                    <a:pt x="1294" y="1"/>
                  </a:moveTo>
                  <a:cubicBezTo>
                    <a:pt x="682" y="1"/>
                    <a:pt x="1" y="174"/>
                    <a:pt x="32" y="524"/>
                  </a:cubicBezTo>
                  <a:cubicBezTo>
                    <a:pt x="54" y="772"/>
                    <a:pt x="412" y="874"/>
                    <a:pt x="833" y="874"/>
                  </a:cubicBezTo>
                  <a:cubicBezTo>
                    <a:pt x="1456" y="874"/>
                    <a:pt x="2217" y="649"/>
                    <a:pt x="2228" y="338"/>
                  </a:cubicBezTo>
                  <a:cubicBezTo>
                    <a:pt x="2236" y="114"/>
                    <a:pt x="1788" y="1"/>
                    <a:pt x="1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724302" y="2196796"/>
              <a:ext cx="35305" cy="64614"/>
            </a:xfrm>
            <a:custGeom>
              <a:rect b="b" l="l" r="r" t="t"/>
              <a:pathLst>
                <a:path extrusionOk="0" h="1433" w="783">
                  <a:moveTo>
                    <a:pt x="478" y="0"/>
                  </a:moveTo>
                  <a:cubicBezTo>
                    <a:pt x="377" y="0"/>
                    <a:pt x="280" y="42"/>
                    <a:pt x="224" y="126"/>
                  </a:cubicBezTo>
                  <a:cubicBezTo>
                    <a:pt x="56" y="349"/>
                    <a:pt x="0" y="610"/>
                    <a:pt x="38" y="870"/>
                  </a:cubicBezTo>
                  <a:cubicBezTo>
                    <a:pt x="38" y="963"/>
                    <a:pt x="38" y="1075"/>
                    <a:pt x="56" y="1168"/>
                  </a:cubicBezTo>
                  <a:cubicBezTo>
                    <a:pt x="75" y="1280"/>
                    <a:pt x="168" y="1391"/>
                    <a:pt x="298" y="1429"/>
                  </a:cubicBezTo>
                  <a:cubicBezTo>
                    <a:pt x="313" y="1431"/>
                    <a:pt x="328" y="1432"/>
                    <a:pt x="342" y="1432"/>
                  </a:cubicBezTo>
                  <a:cubicBezTo>
                    <a:pt x="439" y="1432"/>
                    <a:pt x="531" y="1382"/>
                    <a:pt x="596" y="1317"/>
                  </a:cubicBezTo>
                  <a:cubicBezTo>
                    <a:pt x="652" y="1224"/>
                    <a:pt x="689" y="1112"/>
                    <a:pt x="708" y="1001"/>
                  </a:cubicBezTo>
                  <a:cubicBezTo>
                    <a:pt x="764" y="815"/>
                    <a:pt x="782" y="628"/>
                    <a:pt x="764" y="442"/>
                  </a:cubicBezTo>
                  <a:cubicBezTo>
                    <a:pt x="782" y="275"/>
                    <a:pt x="708" y="107"/>
                    <a:pt x="577" y="14"/>
                  </a:cubicBezTo>
                  <a:cubicBezTo>
                    <a:pt x="545" y="5"/>
                    <a:pt x="511" y="0"/>
                    <a:pt x="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368488" y="2196796"/>
              <a:ext cx="34449" cy="64614"/>
            </a:xfrm>
            <a:custGeom>
              <a:rect b="b" l="l" r="r" t="t"/>
              <a:pathLst>
                <a:path extrusionOk="0" h="1433" w="764">
                  <a:moveTo>
                    <a:pt x="470" y="0"/>
                  </a:moveTo>
                  <a:cubicBezTo>
                    <a:pt x="376" y="0"/>
                    <a:pt x="275" y="42"/>
                    <a:pt x="205" y="126"/>
                  </a:cubicBezTo>
                  <a:cubicBezTo>
                    <a:pt x="56" y="349"/>
                    <a:pt x="1" y="610"/>
                    <a:pt x="19" y="870"/>
                  </a:cubicBezTo>
                  <a:cubicBezTo>
                    <a:pt x="38" y="963"/>
                    <a:pt x="38" y="1056"/>
                    <a:pt x="56" y="1168"/>
                  </a:cubicBezTo>
                  <a:cubicBezTo>
                    <a:pt x="75" y="1280"/>
                    <a:pt x="168" y="1391"/>
                    <a:pt x="298" y="1429"/>
                  </a:cubicBezTo>
                  <a:cubicBezTo>
                    <a:pt x="313" y="1431"/>
                    <a:pt x="328" y="1432"/>
                    <a:pt x="342" y="1432"/>
                  </a:cubicBezTo>
                  <a:cubicBezTo>
                    <a:pt x="438" y="1432"/>
                    <a:pt x="529" y="1382"/>
                    <a:pt x="577" y="1317"/>
                  </a:cubicBezTo>
                  <a:cubicBezTo>
                    <a:pt x="652" y="1224"/>
                    <a:pt x="689" y="1112"/>
                    <a:pt x="708" y="1001"/>
                  </a:cubicBezTo>
                  <a:cubicBezTo>
                    <a:pt x="764" y="815"/>
                    <a:pt x="764" y="628"/>
                    <a:pt x="764" y="442"/>
                  </a:cubicBezTo>
                  <a:cubicBezTo>
                    <a:pt x="764" y="275"/>
                    <a:pt x="708" y="89"/>
                    <a:pt x="559" y="14"/>
                  </a:cubicBezTo>
                  <a:cubicBezTo>
                    <a:pt x="531" y="5"/>
                    <a:pt x="50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486746" y="3919596"/>
              <a:ext cx="100821" cy="39138"/>
            </a:xfrm>
            <a:custGeom>
              <a:rect b="b" l="l" r="r" t="t"/>
              <a:pathLst>
                <a:path extrusionOk="0" h="868" w="2236">
                  <a:moveTo>
                    <a:pt x="926" y="0"/>
                  </a:moveTo>
                  <a:cubicBezTo>
                    <a:pt x="439" y="0"/>
                    <a:pt x="0" y="109"/>
                    <a:pt x="9" y="331"/>
                  </a:cubicBezTo>
                  <a:cubicBezTo>
                    <a:pt x="20" y="643"/>
                    <a:pt x="781" y="867"/>
                    <a:pt x="1404" y="867"/>
                  </a:cubicBezTo>
                  <a:cubicBezTo>
                    <a:pt x="1824" y="867"/>
                    <a:pt x="2182" y="765"/>
                    <a:pt x="2205" y="518"/>
                  </a:cubicBezTo>
                  <a:cubicBezTo>
                    <a:pt x="2236" y="175"/>
                    <a:pt x="1542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158438" y="3912156"/>
              <a:ext cx="100821" cy="39679"/>
            </a:xfrm>
            <a:custGeom>
              <a:rect b="b" l="l" r="r" t="t"/>
              <a:pathLst>
                <a:path extrusionOk="0" h="880" w="2236">
                  <a:moveTo>
                    <a:pt x="1293" y="1"/>
                  </a:moveTo>
                  <a:cubicBezTo>
                    <a:pt x="681" y="1"/>
                    <a:pt x="1" y="175"/>
                    <a:pt x="31" y="515"/>
                  </a:cubicBezTo>
                  <a:cubicBezTo>
                    <a:pt x="54" y="773"/>
                    <a:pt x="421" y="880"/>
                    <a:pt x="849" y="880"/>
                  </a:cubicBezTo>
                  <a:cubicBezTo>
                    <a:pt x="1469" y="880"/>
                    <a:pt x="2217" y="656"/>
                    <a:pt x="2228" y="348"/>
                  </a:cubicBezTo>
                  <a:cubicBezTo>
                    <a:pt x="2236" y="115"/>
                    <a:pt x="1787" y="1"/>
                    <a:pt x="1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488775" y="3993094"/>
              <a:ext cx="35305" cy="64839"/>
            </a:xfrm>
            <a:custGeom>
              <a:rect b="b" l="l" r="r" t="t"/>
              <a:pathLst>
                <a:path extrusionOk="0" h="1438" w="783">
                  <a:moveTo>
                    <a:pt x="474" y="1"/>
                  </a:moveTo>
                  <a:cubicBezTo>
                    <a:pt x="380" y="1"/>
                    <a:pt x="292" y="53"/>
                    <a:pt x="224" y="134"/>
                  </a:cubicBezTo>
                  <a:cubicBezTo>
                    <a:pt x="75" y="339"/>
                    <a:pt x="1" y="618"/>
                    <a:pt x="38" y="879"/>
                  </a:cubicBezTo>
                  <a:cubicBezTo>
                    <a:pt x="38" y="972"/>
                    <a:pt x="38" y="1065"/>
                    <a:pt x="75" y="1158"/>
                  </a:cubicBezTo>
                  <a:cubicBezTo>
                    <a:pt x="94" y="1288"/>
                    <a:pt x="187" y="1400"/>
                    <a:pt x="299" y="1437"/>
                  </a:cubicBezTo>
                  <a:cubicBezTo>
                    <a:pt x="410" y="1437"/>
                    <a:pt x="522" y="1400"/>
                    <a:pt x="596" y="1307"/>
                  </a:cubicBezTo>
                  <a:cubicBezTo>
                    <a:pt x="652" y="1214"/>
                    <a:pt x="708" y="1121"/>
                    <a:pt x="727" y="1009"/>
                  </a:cubicBezTo>
                  <a:cubicBezTo>
                    <a:pt x="764" y="823"/>
                    <a:pt x="783" y="637"/>
                    <a:pt x="783" y="432"/>
                  </a:cubicBezTo>
                  <a:cubicBezTo>
                    <a:pt x="764" y="283"/>
                    <a:pt x="727" y="79"/>
                    <a:pt x="578" y="23"/>
                  </a:cubicBezTo>
                  <a:cubicBezTo>
                    <a:pt x="543" y="8"/>
                    <a:pt x="508" y="1"/>
                    <a:pt x="4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228645" y="3993094"/>
              <a:ext cx="34449" cy="64839"/>
            </a:xfrm>
            <a:custGeom>
              <a:rect b="b" l="l" r="r" t="t"/>
              <a:pathLst>
                <a:path extrusionOk="0" h="1438" w="764">
                  <a:moveTo>
                    <a:pt x="470" y="1"/>
                  </a:moveTo>
                  <a:cubicBezTo>
                    <a:pt x="371" y="1"/>
                    <a:pt x="273" y="53"/>
                    <a:pt x="205" y="134"/>
                  </a:cubicBezTo>
                  <a:cubicBezTo>
                    <a:pt x="56" y="339"/>
                    <a:pt x="1" y="618"/>
                    <a:pt x="19" y="879"/>
                  </a:cubicBezTo>
                  <a:cubicBezTo>
                    <a:pt x="38" y="972"/>
                    <a:pt x="38" y="1065"/>
                    <a:pt x="56" y="1158"/>
                  </a:cubicBezTo>
                  <a:cubicBezTo>
                    <a:pt x="75" y="1288"/>
                    <a:pt x="168" y="1400"/>
                    <a:pt x="298" y="1437"/>
                  </a:cubicBezTo>
                  <a:cubicBezTo>
                    <a:pt x="410" y="1437"/>
                    <a:pt x="522" y="1400"/>
                    <a:pt x="577" y="1307"/>
                  </a:cubicBezTo>
                  <a:cubicBezTo>
                    <a:pt x="652" y="1214"/>
                    <a:pt x="689" y="1121"/>
                    <a:pt x="708" y="1009"/>
                  </a:cubicBezTo>
                  <a:cubicBezTo>
                    <a:pt x="764" y="823"/>
                    <a:pt x="764" y="637"/>
                    <a:pt x="764" y="432"/>
                  </a:cubicBezTo>
                  <a:cubicBezTo>
                    <a:pt x="764" y="283"/>
                    <a:pt x="708" y="79"/>
                    <a:pt x="577" y="23"/>
                  </a:cubicBezTo>
                  <a:cubicBezTo>
                    <a:pt x="543" y="8"/>
                    <a:pt x="506" y="1"/>
                    <a:pt x="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166976" y="3606392"/>
              <a:ext cx="106548" cy="44233"/>
            </a:xfrm>
            <a:custGeom>
              <a:rect b="b" l="l" r="r" t="t"/>
              <a:pathLst>
                <a:path extrusionOk="0" h="981" w="2363">
                  <a:moveTo>
                    <a:pt x="1749" y="1"/>
                  </a:moveTo>
                  <a:cubicBezTo>
                    <a:pt x="1072" y="1"/>
                    <a:pt x="1" y="420"/>
                    <a:pt x="133" y="764"/>
                  </a:cubicBezTo>
                  <a:cubicBezTo>
                    <a:pt x="191" y="915"/>
                    <a:pt x="436" y="981"/>
                    <a:pt x="740" y="981"/>
                  </a:cubicBezTo>
                  <a:cubicBezTo>
                    <a:pt x="1407" y="981"/>
                    <a:pt x="2363" y="664"/>
                    <a:pt x="2273" y="243"/>
                  </a:cubicBezTo>
                  <a:cubicBezTo>
                    <a:pt x="2236" y="70"/>
                    <a:pt x="2025" y="1"/>
                    <a:pt x="1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5773467" y="3696484"/>
              <a:ext cx="104519" cy="53702"/>
            </a:xfrm>
            <a:custGeom>
              <a:rect b="b" l="l" r="r" t="t"/>
              <a:pathLst>
                <a:path extrusionOk="0" h="1191" w="2318">
                  <a:moveTo>
                    <a:pt x="1865" y="0"/>
                  </a:moveTo>
                  <a:cubicBezTo>
                    <a:pt x="1232" y="0"/>
                    <a:pt x="0" y="570"/>
                    <a:pt x="188" y="1018"/>
                  </a:cubicBezTo>
                  <a:cubicBezTo>
                    <a:pt x="240" y="1140"/>
                    <a:pt x="373" y="1191"/>
                    <a:pt x="547" y="1191"/>
                  </a:cubicBezTo>
                  <a:cubicBezTo>
                    <a:pt x="1170" y="1191"/>
                    <a:pt x="2318" y="540"/>
                    <a:pt x="2216" y="162"/>
                  </a:cubicBezTo>
                  <a:cubicBezTo>
                    <a:pt x="2183" y="48"/>
                    <a:pt x="2049" y="0"/>
                    <a:pt x="18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206521" y="3707847"/>
              <a:ext cx="37831" cy="64028"/>
            </a:xfrm>
            <a:custGeom>
              <a:rect b="b" l="l" r="r" t="t"/>
              <a:pathLst>
                <a:path extrusionOk="0" h="1420" w="839">
                  <a:moveTo>
                    <a:pt x="354" y="0"/>
                  </a:moveTo>
                  <a:cubicBezTo>
                    <a:pt x="224" y="0"/>
                    <a:pt x="126" y="88"/>
                    <a:pt x="75" y="207"/>
                  </a:cubicBezTo>
                  <a:cubicBezTo>
                    <a:pt x="1" y="468"/>
                    <a:pt x="19" y="747"/>
                    <a:pt x="131" y="989"/>
                  </a:cubicBezTo>
                  <a:cubicBezTo>
                    <a:pt x="168" y="1063"/>
                    <a:pt x="205" y="1156"/>
                    <a:pt x="261" y="1231"/>
                  </a:cubicBezTo>
                  <a:cubicBezTo>
                    <a:pt x="311" y="1348"/>
                    <a:pt x="406" y="1420"/>
                    <a:pt x="520" y="1420"/>
                  </a:cubicBezTo>
                  <a:cubicBezTo>
                    <a:pt x="533" y="1420"/>
                    <a:pt x="546" y="1419"/>
                    <a:pt x="559" y="1417"/>
                  </a:cubicBezTo>
                  <a:cubicBezTo>
                    <a:pt x="671" y="1398"/>
                    <a:pt x="764" y="1324"/>
                    <a:pt x="801" y="1212"/>
                  </a:cubicBezTo>
                  <a:cubicBezTo>
                    <a:pt x="838" y="1119"/>
                    <a:pt x="838" y="989"/>
                    <a:pt x="819" y="877"/>
                  </a:cubicBezTo>
                  <a:cubicBezTo>
                    <a:pt x="801" y="691"/>
                    <a:pt x="764" y="505"/>
                    <a:pt x="708" y="319"/>
                  </a:cubicBezTo>
                  <a:cubicBezTo>
                    <a:pt x="652" y="170"/>
                    <a:pt x="540" y="21"/>
                    <a:pt x="391" y="3"/>
                  </a:cubicBezTo>
                  <a:cubicBezTo>
                    <a:pt x="379" y="1"/>
                    <a:pt x="366" y="0"/>
                    <a:pt x="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5879250" y="3786802"/>
              <a:ext cx="38642" cy="64659"/>
            </a:xfrm>
            <a:custGeom>
              <a:rect b="b" l="l" r="r" t="t"/>
              <a:pathLst>
                <a:path extrusionOk="0" h="1434" w="857">
                  <a:moveTo>
                    <a:pt x="391" y="1"/>
                  </a:moveTo>
                  <a:cubicBezTo>
                    <a:pt x="242" y="1"/>
                    <a:pt x="131" y="94"/>
                    <a:pt x="75" y="206"/>
                  </a:cubicBezTo>
                  <a:cubicBezTo>
                    <a:pt x="0" y="466"/>
                    <a:pt x="19" y="745"/>
                    <a:pt x="149" y="987"/>
                  </a:cubicBezTo>
                  <a:cubicBezTo>
                    <a:pt x="187" y="1080"/>
                    <a:pt x="224" y="1155"/>
                    <a:pt x="261" y="1248"/>
                  </a:cubicBezTo>
                  <a:cubicBezTo>
                    <a:pt x="317" y="1360"/>
                    <a:pt x="447" y="1434"/>
                    <a:pt x="577" y="1434"/>
                  </a:cubicBezTo>
                  <a:cubicBezTo>
                    <a:pt x="689" y="1415"/>
                    <a:pt x="763" y="1322"/>
                    <a:pt x="801" y="1229"/>
                  </a:cubicBezTo>
                  <a:cubicBezTo>
                    <a:pt x="838" y="1118"/>
                    <a:pt x="857" y="1006"/>
                    <a:pt x="838" y="894"/>
                  </a:cubicBezTo>
                  <a:cubicBezTo>
                    <a:pt x="819" y="708"/>
                    <a:pt x="763" y="522"/>
                    <a:pt x="708" y="336"/>
                  </a:cubicBezTo>
                  <a:cubicBezTo>
                    <a:pt x="652" y="187"/>
                    <a:pt x="559" y="20"/>
                    <a:pt x="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886569" y="2671426"/>
              <a:ext cx="102535" cy="74308"/>
            </a:xfrm>
            <a:custGeom>
              <a:rect b="b" l="l" r="r" t="t"/>
              <a:pathLst>
                <a:path extrusionOk="0" h="1648" w="2274">
                  <a:moveTo>
                    <a:pt x="439" y="1"/>
                  </a:moveTo>
                  <a:cubicBezTo>
                    <a:pt x="362" y="1"/>
                    <a:pt x="300" y="24"/>
                    <a:pt x="261" y="78"/>
                  </a:cubicBezTo>
                  <a:cubicBezTo>
                    <a:pt x="1" y="436"/>
                    <a:pt x="1121" y="1648"/>
                    <a:pt x="1692" y="1648"/>
                  </a:cubicBezTo>
                  <a:cubicBezTo>
                    <a:pt x="1774" y="1648"/>
                    <a:pt x="1845" y="1623"/>
                    <a:pt x="1899" y="1567"/>
                  </a:cubicBezTo>
                  <a:cubicBezTo>
                    <a:pt x="2273" y="1176"/>
                    <a:pt x="980" y="1"/>
                    <a:pt x="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533776" y="2540120"/>
              <a:ext cx="103978" cy="39905"/>
            </a:xfrm>
            <a:custGeom>
              <a:rect b="b" l="l" r="r" t="t"/>
              <a:pathLst>
                <a:path extrusionOk="0" h="885" w="2306">
                  <a:moveTo>
                    <a:pt x="754" y="0"/>
                  </a:moveTo>
                  <a:cubicBezTo>
                    <a:pt x="379" y="0"/>
                    <a:pt x="72" y="89"/>
                    <a:pt x="45" y="310"/>
                  </a:cubicBezTo>
                  <a:cubicBezTo>
                    <a:pt x="1" y="677"/>
                    <a:pt x="742" y="885"/>
                    <a:pt x="1372" y="885"/>
                  </a:cubicBezTo>
                  <a:cubicBezTo>
                    <a:pt x="1796" y="885"/>
                    <a:pt x="2170" y="791"/>
                    <a:pt x="2223" y="589"/>
                  </a:cubicBezTo>
                  <a:cubicBezTo>
                    <a:pt x="2306" y="279"/>
                    <a:pt x="1422" y="0"/>
                    <a:pt x="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7835390" y="2736538"/>
              <a:ext cx="46172" cy="59474"/>
            </a:xfrm>
            <a:custGeom>
              <a:rect b="b" l="l" r="r" t="t"/>
              <a:pathLst>
                <a:path extrusionOk="0" h="1319" w="1024">
                  <a:moveTo>
                    <a:pt x="702" y="1"/>
                  </a:moveTo>
                  <a:cubicBezTo>
                    <a:pt x="645" y="1"/>
                    <a:pt x="589" y="16"/>
                    <a:pt x="540" y="48"/>
                  </a:cubicBezTo>
                  <a:cubicBezTo>
                    <a:pt x="317" y="197"/>
                    <a:pt x="168" y="420"/>
                    <a:pt x="93" y="681"/>
                  </a:cubicBezTo>
                  <a:cubicBezTo>
                    <a:pt x="75" y="774"/>
                    <a:pt x="37" y="867"/>
                    <a:pt x="19" y="942"/>
                  </a:cubicBezTo>
                  <a:cubicBezTo>
                    <a:pt x="0" y="1072"/>
                    <a:pt x="37" y="1202"/>
                    <a:pt x="149" y="1277"/>
                  </a:cubicBezTo>
                  <a:cubicBezTo>
                    <a:pt x="196" y="1304"/>
                    <a:pt x="247" y="1318"/>
                    <a:pt x="300" y="1318"/>
                  </a:cubicBezTo>
                  <a:cubicBezTo>
                    <a:pt x="354" y="1318"/>
                    <a:pt x="410" y="1304"/>
                    <a:pt x="465" y="1277"/>
                  </a:cubicBezTo>
                  <a:cubicBezTo>
                    <a:pt x="558" y="1221"/>
                    <a:pt x="633" y="1146"/>
                    <a:pt x="689" y="1053"/>
                  </a:cubicBezTo>
                  <a:cubicBezTo>
                    <a:pt x="800" y="886"/>
                    <a:pt x="875" y="718"/>
                    <a:pt x="949" y="532"/>
                  </a:cubicBezTo>
                  <a:cubicBezTo>
                    <a:pt x="1024" y="383"/>
                    <a:pt x="1005" y="216"/>
                    <a:pt x="912" y="67"/>
                  </a:cubicBezTo>
                  <a:cubicBezTo>
                    <a:pt x="849" y="25"/>
                    <a:pt x="775" y="1"/>
                    <a:pt x="7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556773" y="2619481"/>
              <a:ext cx="46172" cy="59880"/>
            </a:xfrm>
            <a:custGeom>
              <a:rect b="b" l="l" r="r" t="t"/>
              <a:pathLst>
                <a:path extrusionOk="0" h="1328" w="1024">
                  <a:moveTo>
                    <a:pt x="720" y="1"/>
                  </a:moveTo>
                  <a:cubicBezTo>
                    <a:pt x="663" y="1"/>
                    <a:pt x="607" y="14"/>
                    <a:pt x="559" y="39"/>
                  </a:cubicBezTo>
                  <a:cubicBezTo>
                    <a:pt x="335" y="188"/>
                    <a:pt x="168" y="430"/>
                    <a:pt x="112" y="690"/>
                  </a:cubicBezTo>
                  <a:cubicBezTo>
                    <a:pt x="75" y="765"/>
                    <a:pt x="56" y="858"/>
                    <a:pt x="38" y="951"/>
                  </a:cubicBezTo>
                  <a:cubicBezTo>
                    <a:pt x="0" y="1081"/>
                    <a:pt x="56" y="1211"/>
                    <a:pt x="149" y="1286"/>
                  </a:cubicBezTo>
                  <a:cubicBezTo>
                    <a:pt x="196" y="1314"/>
                    <a:pt x="252" y="1327"/>
                    <a:pt x="307" y="1327"/>
                  </a:cubicBezTo>
                  <a:cubicBezTo>
                    <a:pt x="363" y="1327"/>
                    <a:pt x="419" y="1314"/>
                    <a:pt x="466" y="1286"/>
                  </a:cubicBezTo>
                  <a:cubicBezTo>
                    <a:pt x="559" y="1230"/>
                    <a:pt x="652" y="1155"/>
                    <a:pt x="708" y="1062"/>
                  </a:cubicBezTo>
                  <a:cubicBezTo>
                    <a:pt x="801" y="895"/>
                    <a:pt x="894" y="727"/>
                    <a:pt x="950" y="541"/>
                  </a:cubicBezTo>
                  <a:cubicBezTo>
                    <a:pt x="1024" y="392"/>
                    <a:pt x="1024" y="206"/>
                    <a:pt x="931" y="76"/>
                  </a:cubicBezTo>
                  <a:cubicBezTo>
                    <a:pt x="868" y="23"/>
                    <a:pt x="793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643212" y="2670704"/>
              <a:ext cx="107449" cy="214042"/>
            </a:xfrm>
            <a:custGeom>
              <a:rect b="b" l="l" r="r" t="t"/>
              <a:pathLst>
                <a:path extrusionOk="0" fill="none" h="4747" w="2383">
                  <a:moveTo>
                    <a:pt x="2382" y="1"/>
                  </a:moveTo>
                  <a:lnTo>
                    <a:pt x="1415" y="3797"/>
                  </a:lnTo>
                  <a:cubicBezTo>
                    <a:pt x="1359" y="4021"/>
                    <a:pt x="1284" y="4225"/>
                    <a:pt x="1136" y="4411"/>
                  </a:cubicBezTo>
                  <a:cubicBezTo>
                    <a:pt x="819" y="4746"/>
                    <a:pt x="279" y="4709"/>
                    <a:pt x="0" y="4337"/>
                  </a:cubicBez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029237" y="2872939"/>
              <a:ext cx="81433" cy="27775"/>
            </a:xfrm>
            <a:custGeom>
              <a:rect b="b" l="l" r="r" t="t"/>
              <a:pathLst>
                <a:path extrusionOk="0" fill="none" h="616" w="1806">
                  <a:moveTo>
                    <a:pt x="0" y="615"/>
                  </a:moveTo>
                  <a:cubicBezTo>
                    <a:pt x="466" y="131"/>
                    <a:pt x="1210" y="1"/>
                    <a:pt x="1805" y="336"/>
                  </a:cubicBez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059448" y="2884707"/>
              <a:ext cx="23537" cy="45361"/>
            </a:xfrm>
            <a:custGeom>
              <a:rect b="b" l="l" r="r" t="t"/>
              <a:pathLst>
                <a:path extrusionOk="0" fill="none" h="1006" w="522">
                  <a:moveTo>
                    <a:pt x="0" y="0"/>
                  </a:moveTo>
                  <a:lnTo>
                    <a:pt x="521" y="1005"/>
                  </a:ln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325140" y="2581740"/>
              <a:ext cx="69709" cy="49599"/>
            </a:xfrm>
            <a:custGeom>
              <a:rect b="b" l="l" r="r" t="t"/>
              <a:pathLst>
                <a:path extrusionOk="0" fill="none" h="1100" w="1546">
                  <a:moveTo>
                    <a:pt x="1545" y="1099"/>
                  </a:moveTo>
                  <a:cubicBezTo>
                    <a:pt x="1359" y="429"/>
                    <a:pt x="689" y="1"/>
                    <a:pt x="1" y="131"/>
                  </a:cubicBez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319278" y="2598559"/>
              <a:ext cx="52891" cy="30255"/>
            </a:xfrm>
            <a:custGeom>
              <a:rect b="b" l="l" r="r" t="t"/>
              <a:pathLst>
                <a:path extrusionOk="0" fill="none" h="671" w="1173">
                  <a:moveTo>
                    <a:pt x="1173" y="0"/>
                  </a:moveTo>
                  <a:lnTo>
                    <a:pt x="1" y="670"/>
                  </a:ln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7518987" y="2848634"/>
              <a:ext cx="78953" cy="135991"/>
            </a:xfrm>
            <a:custGeom>
              <a:rect b="b" l="l" r="r" t="t"/>
              <a:pathLst>
                <a:path extrusionOk="0" fill="none" h="3016" w="1751">
                  <a:moveTo>
                    <a:pt x="187" y="0"/>
                  </a:moveTo>
                  <a:cubicBezTo>
                    <a:pt x="1" y="1229"/>
                    <a:pt x="634" y="2438"/>
                    <a:pt x="1750" y="3015"/>
                  </a:cubicBez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939116" y="2219251"/>
              <a:ext cx="94869" cy="44504"/>
            </a:xfrm>
            <a:custGeom>
              <a:rect b="b" l="l" r="r" t="t"/>
              <a:pathLst>
                <a:path extrusionOk="0" fill="none" h="987" w="2104">
                  <a:moveTo>
                    <a:pt x="1" y="987"/>
                  </a:moveTo>
                  <a:cubicBezTo>
                    <a:pt x="410" y="223"/>
                    <a:pt x="1397" y="0"/>
                    <a:pt x="2104" y="503"/>
                  </a:cubicBez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976045" y="2231832"/>
              <a:ext cx="23537" cy="53747"/>
            </a:xfrm>
            <a:custGeom>
              <a:rect b="b" l="l" r="r" t="t"/>
              <a:pathLst>
                <a:path extrusionOk="0" fill="none" h="1192" w="522">
                  <a:moveTo>
                    <a:pt x="1" y="0"/>
                  </a:moveTo>
                  <a:cubicBezTo>
                    <a:pt x="280" y="335"/>
                    <a:pt x="447" y="745"/>
                    <a:pt x="522" y="1191"/>
                  </a:cubicBez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067235" y="2220063"/>
              <a:ext cx="99063" cy="33637"/>
            </a:xfrm>
            <a:custGeom>
              <a:rect b="b" l="l" r="r" t="t"/>
              <a:pathLst>
                <a:path extrusionOk="0" fill="none" h="746" w="2197">
                  <a:moveTo>
                    <a:pt x="2196" y="689"/>
                  </a:moveTo>
                  <a:cubicBezTo>
                    <a:pt x="1619" y="1"/>
                    <a:pt x="540" y="38"/>
                    <a:pt x="0" y="745"/>
                  </a:cubicBez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102451" y="2231832"/>
              <a:ext cx="21869" cy="59609"/>
            </a:xfrm>
            <a:custGeom>
              <a:rect b="b" l="l" r="r" t="t"/>
              <a:pathLst>
                <a:path extrusionOk="0" fill="none" h="1322" w="485">
                  <a:moveTo>
                    <a:pt x="485" y="0"/>
                  </a:moveTo>
                  <a:cubicBezTo>
                    <a:pt x="224" y="391"/>
                    <a:pt x="38" y="838"/>
                    <a:pt x="1" y="1322"/>
                  </a:cubicBez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543892" y="2177271"/>
              <a:ext cx="65471" cy="258501"/>
            </a:xfrm>
            <a:custGeom>
              <a:rect b="b" l="l" r="r" t="t"/>
              <a:pathLst>
                <a:path extrusionOk="0" fill="none" h="5733" w="1452">
                  <a:moveTo>
                    <a:pt x="800" y="1"/>
                  </a:moveTo>
                  <a:lnTo>
                    <a:pt x="1377" y="4449"/>
                  </a:lnTo>
                  <a:cubicBezTo>
                    <a:pt x="1433" y="4784"/>
                    <a:pt x="1452" y="5156"/>
                    <a:pt x="1228" y="5416"/>
                  </a:cubicBezTo>
                  <a:cubicBezTo>
                    <a:pt x="949" y="5733"/>
                    <a:pt x="428" y="5658"/>
                    <a:pt x="0" y="5547"/>
                  </a:cubicBez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373538" y="2459227"/>
              <a:ext cx="129273" cy="142710"/>
            </a:xfrm>
            <a:custGeom>
              <a:rect b="b" l="l" r="r" t="t"/>
              <a:pathLst>
                <a:path extrusionOk="0" fill="none" h="3165" w="2867">
                  <a:moveTo>
                    <a:pt x="0" y="1"/>
                  </a:moveTo>
                  <a:cubicBezTo>
                    <a:pt x="130" y="1583"/>
                    <a:pt x="1303" y="2867"/>
                    <a:pt x="2866" y="3165"/>
                  </a:cubicBez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403749" y="3733955"/>
              <a:ext cx="66327" cy="32780"/>
            </a:xfrm>
            <a:custGeom>
              <a:rect b="b" l="l" r="r" t="t"/>
              <a:pathLst>
                <a:path extrusionOk="0" fill="none" h="727" w="1471">
                  <a:moveTo>
                    <a:pt x="0" y="726"/>
                  </a:moveTo>
                  <a:cubicBezTo>
                    <a:pt x="317" y="242"/>
                    <a:pt x="893" y="0"/>
                    <a:pt x="1470" y="112"/>
                  </a:cubicBez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428910" y="3744867"/>
              <a:ext cx="25205" cy="35305"/>
            </a:xfrm>
            <a:custGeom>
              <a:rect b="b" l="l" r="r" t="t"/>
              <a:pathLst>
                <a:path extrusionOk="0" fill="none" h="783" w="559">
                  <a:moveTo>
                    <a:pt x="0" y="0"/>
                  </a:moveTo>
                  <a:lnTo>
                    <a:pt x="559" y="782"/>
                  </a:ln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650143" y="3880817"/>
              <a:ext cx="68041" cy="16819"/>
            </a:xfrm>
            <a:custGeom>
              <a:rect b="b" l="l" r="r" t="t"/>
              <a:pathLst>
                <a:path extrusionOk="0" fill="none" h="373" w="1509">
                  <a:moveTo>
                    <a:pt x="1508" y="373"/>
                  </a:moveTo>
                  <a:cubicBezTo>
                    <a:pt x="1061" y="19"/>
                    <a:pt x="466" y="0"/>
                    <a:pt x="1" y="317"/>
                  </a:cubicBez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661911" y="3885867"/>
              <a:ext cx="25205" cy="41122"/>
            </a:xfrm>
            <a:custGeom>
              <a:rect b="b" l="l" r="r" t="t"/>
              <a:pathLst>
                <a:path extrusionOk="0" fill="none" h="912" w="559">
                  <a:moveTo>
                    <a:pt x="559" y="0"/>
                  </a:moveTo>
                  <a:lnTo>
                    <a:pt x="0" y="912"/>
                  </a:ln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075622" y="3752397"/>
              <a:ext cx="71377" cy="176302"/>
            </a:xfrm>
            <a:custGeom>
              <a:rect b="b" l="l" r="r" t="t"/>
              <a:pathLst>
                <a:path extrusionOk="0" fill="none" h="3910" w="1583">
                  <a:moveTo>
                    <a:pt x="0" y="1"/>
                  </a:moveTo>
                  <a:cubicBezTo>
                    <a:pt x="93" y="931"/>
                    <a:pt x="484" y="1788"/>
                    <a:pt x="1117" y="2476"/>
                  </a:cubicBezTo>
                  <a:cubicBezTo>
                    <a:pt x="1322" y="2699"/>
                    <a:pt x="1582" y="2941"/>
                    <a:pt x="1545" y="3239"/>
                  </a:cubicBezTo>
                  <a:cubicBezTo>
                    <a:pt x="1508" y="3463"/>
                    <a:pt x="1378" y="3667"/>
                    <a:pt x="1154" y="3760"/>
                  </a:cubicBezTo>
                  <a:cubicBezTo>
                    <a:pt x="949" y="3835"/>
                    <a:pt x="745" y="3891"/>
                    <a:pt x="521" y="3909"/>
                  </a:cubicBez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994232" y="3968069"/>
              <a:ext cx="127560" cy="80621"/>
            </a:xfrm>
            <a:custGeom>
              <a:rect b="b" l="l" r="r" t="t"/>
              <a:pathLst>
                <a:path extrusionOk="0" fill="none" h="1788" w="2829">
                  <a:moveTo>
                    <a:pt x="0" y="1"/>
                  </a:moveTo>
                  <a:cubicBezTo>
                    <a:pt x="465" y="1118"/>
                    <a:pt x="1619" y="1788"/>
                    <a:pt x="2829" y="1620"/>
                  </a:cubicBez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7690197" y="4036878"/>
              <a:ext cx="63802" cy="25250"/>
            </a:xfrm>
            <a:custGeom>
              <a:rect b="b" l="l" r="r" t="t"/>
              <a:pathLst>
                <a:path extrusionOk="0" fill="none" h="560" w="1415">
                  <a:moveTo>
                    <a:pt x="0" y="559"/>
                  </a:moveTo>
                  <a:cubicBezTo>
                    <a:pt x="335" y="150"/>
                    <a:pt x="931" y="1"/>
                    <a:pt x="1415" y="224"/>
                  </a:cubicBez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7716215" y="4047790"/>
              <a:ext cx="22680" cy="34449"/>
            </a:xfrm>
            <a:custGeom>
              <a:rect b="b" l="l" r="r" t="t"/>
              <a:pathLst>
                <a:path extrusionOk="0" fill="none" h="764" w="503">
                  <a:moveTo>
                    <a:pt x="0" y="1"/>
                  </a:moveTo>
                  <a:cubicBezTo>
                    <a:pt x="280" y="150"/>
                    <a:pt x="466" y="429"/>
                    <a:pt x="503" y="764"/>
                  </a:cubicBez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983620" y="4038591"/>
              <a:ext cx="57941" cy="15150"/>
            </a:xfrm>
            <a:custGeom>
              <a:rect b="b" l="l" r="r" t="t"/>
              <a:pathLst>
                <a:path extrusionOk="0" fill="none" h="336" w="1285">
                  <a:moveTo>
                    <a:pt x="1284" y="335"/>
                  </a:moveTo>
                  <a:cubicBezTo>
                    <a:pt x="931" y="19"/>
                    <a:pt x="391" y="0"/>
                    <a:pt x="0" y="279"/>
                  </a:cubicBez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997869" y="4044453"/>
              <a:ext cx="21869" cy="36117"/>
            </a:xfrm>
            <a:custGeom>
              <a:rect b="b" l="l" r="r" t="t"/>
              <a:pathLst>
                <a:path extrusionOk="0" fill="none" h="801" w="485">
                  <a:moveTo>
                    <a:pt x="484" y="0"/>
                  </a:moveTo>
                  <a:cubicBezTo>
                    <a:pt x="224" y="205"/>
                    <a:pt x="56" y="484"/>
                    <a:pt x="1" y="801"/>
                  </a:cubicBez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7367120" y="3999993"/>
              <a:ext cx="43692" cy="186312"/>
            </a:xfrm>
            <a:custGeom>
              <a:rect b="b" l="l" r="r" t="t"/>
              <a:pathLst>
                <a:path extrusionOk="0" fill="none" h="4132" w="969">
                  <a:moveTo>
                    <a:pt x="149" y="0"/>
                  </a:moveTo>
                  <a:cubicBezTo>
                    <a:pt x="56" y="1005"/>
                    <a:pt x="224" y="2029"/>
                    <a:pt x="670" y="2959"/>
                  </a:cubicBezTo>
                  <a:cubicBezTo>
                    <a:pt x="801" y="3238"/>
                    <a:pt x="968" y="3592"/>
                    <a:pt x="782" y="3871"/>
                  </a:cubicBezTo>
                  <a:cubicBezTo>
                    <a:pt x="596" y="4132"/>
                    <a:pt x="279" y="4094"/>
                    <a:pt x="0" y="4094"/>
                  </a:cubicBez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7257999" y="4193840"/>
              <a:ext cx="99919" cy="85626"/>
            </a:xfrm>
            <a:custGeom>
              <a:rect b="b" l="l" r="r" t="t"/>
              <a:pathLst>
                <a:path extrusionOk="0" fill="none" h="1899" w="2216">
                  <a:moveTo>
                    <a:pt x="1" y="0"/>
                  </a:moveTo>
                  <a:cubicBezTo>
                    <a:pt x="113" y="1098"/>
                    <a:pt x="1118" y="1898"/>
                    <a:pt x="2216" y="1731"/>
                  </a:cubicBez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064153" y="3204449"/>
              <a:ext cx="20200" cy="328977"/>
            </a:xfrm>
            <a:custGeom>
              <a:rect b="b" l="l" r="r" t="t"/>
              <a:pathLst>
                <a:path extrusionOk="0" fill="none" h="7296" w="448">
                  <a:moveTo>
                    <a:pt x="1" y="0"/>
                  </a:moveTo>
                  <a:lnTo>
                    <a:pt x="448" y="7296"/>
                  </a:lnTo>
                </a:path>
              </a:pathLst>
            </a:custGeom>
            <a:solidFill>
              <a:schemeClr val="dk1"/>
            </a:solidFill>
            <a:ln cap="flat" cmpd="sng" w="6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070872" y="3183437"/>
              <a:ext cx="68041" cy="134323"/>
            </a:xfrm>
            <a:custGeom>
              <a:rect b="b" l="l" r="r" t="t"/>
              <a:pathLst>
                <a:path extrusionOk="0" fill="none" h="2979" w="1509">
                  <a:moveTo>
                    <a:pt x="1" y="2979"/>
                  </a:moveTo>
                  <a:cubicBezTo>
                    <a:pt x="187" y="1843"/>
                    <a:pt x="708" y="801"/>
                    <a:pt x="1508" y="1"/>
                  </a:cubicBezTo>
                </a:path>
              </a:pathLst>
            </a:custGeom>
            <a:solidFill>
              <a:schemeClr val="dk1"/>
            </a:solidFill>
            <a:ln cap="flat" cmpd="sng" w="6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8035099" y="4438009"/>
              <a:ext cx="331502" cy="351657"/>
            </a:xfrm>
            <a:custGeom>
              <a:rect b="b" l="l" r="r" t="t"/>
              <a:pathLst>
                <a:path extrusionOk="0" fill="none" h="7799" w="7352">
                  <a:moveTo>
                    <a:pt x="1" y="7799"/>
                  </a:moveTo>
                  <a:lnTo>
                    <a:pt x="7352" y="1"/>
                  </a:lnTo>
                </a:path>
              </a:pathLst>
            </a:custGeom>
            <a:noFill/>
            <a:ln cap="flat" cmpd="sng" w="6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8109770" y="3988224"/>
              <a:ext cx="196412" cy="501852"/>
            </a:xfrm>
            <a:custGeom>
              <a:rect b="b" l="l" r="r" t="t"/>
              <a:pathLst>
                <a:path extrusionOk="0" fill="none" h="11130" w="4356">
                  <a:moveTo>
                    <a:pt x="4356" y="11130"/>
                  </a:moveTo>
                  <a:cubicBezTo>
                    <a:pt x="3314" y="7035"/>
                    <a:pt x="2923" y="5249"/>
                    <a:pt x="1" y="1"/>
                  </a:cubicBezTo>
                </a:path>
              </a:pathLst>
            </a:custGeom>
            <a:noFill/>
            <a:ln cap="flat" cmpd="sng" w="6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817760" y="4944068"/>
              <a:ext cx="89819" cy="41979"/>
            </a:xfrm>
            <a:custGeom>
              <a:rect b="b" l="l" r="r" t="t"/>
              <a:pathLst>
                <a:path extrusionOk="0" fill="none" h="931" w="1992">
                  <a:moveTo>
                    <a:pt x="0" y="931"/>
                  </a:moveTo>
                  <a:cubicBezTo>
                    <a:pt x="708" y="707"/>
                    <a:pt x="1359" y="410"/>
                    <a:pt x="1992" y="0"/>
                  </a:cubicBez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855501" y="5003633"/>
              <a:ext cx="73046" cy="33592"/>
            </a:xfrm>
            <a:custGeom>
              <a:rect b="b" l="l" r="r" t="t"/>
              <a:pathLst>
                <a:path extrusionOk="0" fill="none" h="745" w="1620">
                  <a:moveTo>
                    <a:pt x="1" y="745"/>
                  </a:moveTo>
                  <a:lnTo>
                    <a:pt x="1620" y="1"/>
                  </a:ln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882375" y="5061530"/>
              <a:ext cx="68852" cy="29444"/>
            </a:xfrm>
            <a:custGeom>
              <a:rect b="b" l="l" r="r" t="t"/>
              <a:pathLst>
                <a:path extrusionOk="0" fill="none" h="653" w="1527">
                  <a:moveTo>
                    <a:pt x="0" y="652"/>
                  </a:moveTo>
                  <a:lnTo>
                    <a:pt x="1526" y="1"/>
                  </a:ln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7932742" y="4848384"/>
              <a:ext cx="36929" cy="17675"/>
            </a:xfrm>
            <a:custGeom>
              <a:rect b="b" l="l" r="r" t="t"/>
              <a:pathLst>
                <a:path extrusionOk="0" fill="none" h="392" w="819">
                  <a:moveTo>
                    <a:pt x="0" y="391"/>
                  </a:moveTo>
                  <a:lnTo>
                    <a:pt x="819" y="1"/>
                  </a:ln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7329334" y="3237997"/>
              <a:ext cx="459061" cy="211517"/>
            </a:xfrm>
            <a:custGeom>
              <a:rect b="b" l="l" r="r" t="t"/>
              <a:pathLst>
                <a:path extrusionOk="0" fill="none" h="4691" w="10181">
                  <a:moveTo>
                    <a:pt x="1" y="1"/>
                  </a:moveTo>
                  <a:cubicBezTo>
                    <a:pt x="1862" y="4225"/>
                    <a:pt x="7650" y="4690"/>
                    <a:pt x="10181" y="838"/>
                  </a:cubicBezTo>
                </a:path>
              </a:pathLst>
            </a:custGeom>
            <a:solidFill>
              <a:schemeClr val="dk1"/>
            </a:solidFill>
            <a:ln cap="flat" cmpd="sng" w="6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294929" y="3260678"/>
              <a:ext cx="42835" cy="28542"/>
            </a:xfrm>
            <a:custGeom>
              <a:rect b="b" l="l" r="r" t="t"/>
              <a:pathLst>
                <a:path extrusionOk="0" fill="none" h="633" w="950">
                  <a:moveTo>
                    <a:pt x="950" y="0"/>
                  </a:moveTo>
                  <a:lnTo>
                    <a:pt x="1" y="633"/>
                  </a:lnTo>
                </a:path>
              </a:pathLst>
            </a:custGeom>
            <a:solidFill>
              <a:schemeClr val="dk1"/>
            </a:solidFill>
            <a:ln cap="flat" cmpd="sng" w="6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7330190" y="3303469"/>
              <a:ext cx="36974" cy="34449"/>
            </a:xfrm>
            <a:custGeom>
              <a:rect b="b" l="l" r="r" t="t"/>
              <a:pathLst>
                <a:path extrusionOk="0" fill="none" h="764" w="820">
                  <a:moveTo>
                    <a:pt x="819" y="0"/>
                  </a:moveTo>
                  <a:lnTo>
                    <a:pt x="0" y="763"/>
                  </a:lnTo>
                </a:path>
              </a:pathLst>
            </a:custGeom>
            <a:solidFill>
              <a:schemeClr val="dk1"/>
            </a:solidFill>
            <a:ln cap="flat" cmpd="sng" w="6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7379700" y="3337874"/>
              <a:ext cx="26919" cy="35260"/>
            </a:xfrm>
            <a:custGeom>
              <a:rect b="b" l="l" r="r" t="t"/>
              <a:pathLst>
                <a:path extrusionOk="0" fill="none" h="782" w="597">
                  <a:moveTo>
                    <a:pt x="596" y="0"/>
                  </a:moveTo>
                  <a:lnTo>
                    <a:pt x="0" y="782"/>
                  </a:lnTo>
                </a:path>
              </a:pathLst>
            </a:custGeom>
            <a:solidFill>
              <a:schemeClr val="dk1"/>
            </a:solidFill>
            <a:ln cap="flat" cmpd="sng" w="6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7428353" y="3368085"/>
              <a:ext cx="21869" cy="40310"/>
            </a:xfrm>
            <a:custGeom>
              <a:rect b="b" l="l" r="r" t="t"/>
              <a:pathLst>
                <a:path extrusionOk="0" fill="none" h="894" w="485">
                  <a:moveTo>
                    <a:pt x="485" y="0"/>
                  </a:moveTo>
                  <a:lnTo>
                    <a:pt x="1" y="894"/>
                  </a:lnTo>
                </a:path>
              </a:pathLst>
            </a:custGeom>
            <a:solidFill>
              <a:schemeClr val="dk1"/>
            </a:solidFill>
            <a:ln cap="flat" cmpd="sng" w="6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7482102" y="3389052"/>
              <a:ext cx="16819" cy="42024"/>
            </a:xfrm>
            <a:custGeom>
              <a:rect b="b" l="l" r="r" t="t"/>
              <a:pathLst>
                <a:path extrusionOk="0" fill="none" h="932" w="373">
                  <a:moveTo>
                    <a:pt x="372" y="0"/>
                  </a:moveTo>
                  <a:lnTo>
                    <a:pt x="0" y="931"/>
                  </a:lnTo>
                </a:path>
              </a:pathLst>
            </a:custGeom>
            <a:solidFill>
              <a:schemeClr val="dk1"/>
            </a:solidFill>
            <a:ln cap="flat" cmpd="sng" w="6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7550911" y="3390721"/>
              <a:ext cx="2525" cy="53747"/>
            </a:xfrm>
            <a:custGeom>
              <a:rect b="b" l="l" r="r" t="t"/>
              <a:pathLst>
                <a:path extrusionOk="0" fill="none" h="1192" w="56">
                  <a:moveTo>
                    <a:pt x="56" y="1"/>
                  </a:moveTo>
                  <a:lnTo>
                    <a:pt x="0" y="1192"/>
                  </a:lnTo>
                </a:path>
              </a:pathLst>
            </a:custGeom>
            <a:solidFill>
              <a:schemeClr val="dk1"/>
            </a:solidFill>
            <a:ln cap="flat" cmpd="sng" w="6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7612145" y="3389052"/>
              <a:ext cx="3427" cy="53747"/>
            </a:xfrm>
            <a:custGeom>
              <a:rect b="b" l="l" r="r" t="t"/>
              <a:pathLst>
                <a:path extrusionOk="0" fill="none" h="1192" w="76">
                  <a:moveTo>
                    <a:pt x="1" y="0"/>
                  </a:moveTo>
                  <a:lnTo>
                    <a:pt x="75" y="1192"/>
                  </a:lnTo>
                </a:path>
              </a:pathLst>
            </a:custGeom>
            <a:solidFill>
              <a:schemeClr val="dk1"/>
            </a:solidFill>
            <a:ln cap="flat" cmpd="sng" w="6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7663323" y="3378140"/>
              <a:ext cx="16007" cy="46217"/>
            </a:xfrm>
            <a:custGeom>
              <a:rect b="b" l="l" r="r" t="t"/>
              <a:pathLst>
                <a:path extrusionOk="0" fill="none" h="1025" w="355">
                  <a:moveTo>
                    <a:pt x="1" y="1"/>
                  </a:moveTo>
                  <a:lnTo>
                    <a:pt x="355" y="1024"/>
                  </a:lnTo>
                </a:path>
              </a:pathLst>
            </a:custGeom>
            <a:solidFill>
              <a:schemeClr val="dk1"/>
            </a:solidFill>
            <a:ln cap="flat" cmpd="sng" w="6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7711165" y="3351311"/>
              <a:ext cx="26062" cy="39454"/>
            </a:xfrm>
            <a:custGeom>
              <a:rect b="b" l="l" r="r" t="t"/>
              <a:pathLst>
                <a:path extrusionOk="0" fill="none" h="875" w="578">
                  <a:moveTo>
                    <a:pt x="1" y="0"/>
                  </a:moveTo>
                  <a:lnTo>
                    <a:pt x="578" y="875"/>
                  </a:lnTo>
                </a:path>
              </a:pathLst>
            </a:custGeom>
            <a:solidFill>
              <a:schemeClr val="dk1"/>
            </a:solidFill>
            <a:ln cap="flat" cmpd="sng" w="6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7749763" y="3324437"/>
              <a:ext cx="29444" cy="32780"/>
            </a:xfrm>
            <a:custGeom>
              <a:rect b="b" l="l" r="r" t="t"/>
              <a:pathLst>
                <a:path extrusionOk="0" fill="none" h="727" w="653">
                  <a:moveTo>
                    <a:pt x="1" y="0"/>
                  </a:moveTo>
                  <a:lnTo>
                    <a:pt x="652" y="726"/>
                  </a:lnTo>
                </a:path>
              </a:pathLst>
            </a:custGeom>
            <a:solidFill>
              <a:schemeClr val="dk1"/>
            </a:solidFill>
            <a:ln cap="flat" cmpd="sng" w="6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7780830" y="3288364"/>
              <a:ext cx="34449" cy="29399"/>
            </a:xfrm>
            <a:custGeom>
              <a:rect b="b" l="l" r="r" t="t"/>
              <a:pathLst>
                <a:path extrusionOk="0" fill="none" h="652" w="764">
                  <a:moveTo>
                    <a:pt x="0" y="0"/>
                  </a:moveTo>
                  <a:lnTo>
                    <a:pt x="763" y="652"/>
                  </a:lnTo>
                </a:path>
              </a:pathLst>
            </a:custGeom>
            <a:solidFill>
              <a:schemeClr val="dk1"/>
            </a:solidFill>
            <a:ln cap="flat" cmpd="sng" w="6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300536" y="2851159"/>
              <a:ext cx="454868" cy="191362"/>
            </a:xfrm>
            <a:custGeom>
              <a:rect b="b" l="l" r="r" t="t"/>
              <a:pathLst>
                <a:path extrusionOk="0" fill="none" h="4244" w="10088">
                  <a:moveTo>
                    <a:pt x="0" y="0"/>
                  </a:moveTo>
                  <a:cubicBezTo>
                    <a:pt x="2047" y="4076"/>
                    <a:pt x="7817" y="4243"/>
                    <a:pt x="10087" y="298"/>
                  </a:cubicBezTo>
                </a:path>
              </a:pathLst>
            </a:custGeom>
            <a:noFill/>
            <a:ln cap="flat" cmpd="sng" w="6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7566016" y="4507675"/>
              <a:ext cx="55416" cy="40310"/>
            </a:xfrm>
            <a:custGeom>
              <a:rect b="b" l="l" r="r" t="t"/>
              <a:pathLst>
                <a:path extrusionOk="0" h="894" w="1229">
                  <a:moveTo>
                    <a:pt x="651" y="1"/>
                  </a:moveTo>
                  <a:cubicBezTo>
                    <a:pt x="75" y="1"/>
                    <a:pt x="0" y="894"/>
                    <a:pt x="596" y="894"/>
                  </a:cubicBezTo>
                  <a:cubicBezTo>
                    <a:pt x="1173" y="894"/>
                    <a:pt x="1228" y="1"/>
                    <a:pt x="65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7479577" y="4631045"/>
              <a:ext cx="55416" cy="40310"/>
            </a:xfrm>
            <a:custGeom>
              <a:rect b="b" l="l" r="r" t="t"/>
              <a:pathLst>
                <a:path extrusionOk="0" h="894" w="1229">
                  <a:moveTo>
                    <a:pt x="652" y="0"/>
                  </a:moveTo>
                  <a:cubicBezTo>
                    <a:pt x="75" y="0"/>
                    <a:pt x="0" y="894"/>
                    <a:pt x="577" y="894"/>
                  </a:cubicBezTo>
                  <a:cubicBezTo>
                    <a:pt x="1173" y="894"/>
                    <a:pt x="1228" y="0"/>
                    <a:pt x="65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7357065" y="4565572"/>
              <a:ext cx="55416" cy="40356"/>
            </a:xfrm>
            <a:custGeom>
              <a:rect b="b" l="l" r="r" t="t"/>
              <a:pathLst>
                <a:path extrusionOk="0" h="895" w="1229">
                  <a:moveTo>
                    <a:pt x="651" y="1"/>
                  </a:moveTo>
                  <a:cubicBezTo>
                    <a:pt x="74" y="1"/>
                    <a:pt x="0" y="894"/>
                    <a:pt x="596" y="894"/>
                  </a:cubicBezTo>
                  <a:cubicBezTo>
                    <a:pt x="1172" y="894"/>
                    <a:pt x="1228" y="1"/>
                    <a:pt x="65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7266432" y="4657062"/>
              <a:ext cx="54559" cy="40310"/>
            </a:xfrm>
            <a:custGeom>
              <a:rect b="b" l="l" r="r" t="t"/>
              <a:pathLst>
                <a:path extrusionOk="0" h="894" w="1210">
                  <a:moveTo>
                    <a:pt x="633" y="0"/>
                  </a:moveTo>
                  <a:cubicBezTo>
                    <a:pt x="56" y="0"/>
                    <a:pt x="0" y="894"/>
                    <a:pt x="577" y="894"/>
                  </a:cubicBezTo>
                  <a:cubicBezTo>
                    <a:pt x="1154" y="894"/>
                    <a:pt x="1210" y="0"/>
                    <a:pt x="63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7184185" y="4543748"/>
              <a:ext cx="55416" cy="40356"/>
            </a:xfrm>
            <a:custGeom>
              <a:rect b="b" l="l" r="r" t="t"/>
              <a:pathLst>
                <a:path extrusionOk="0" h="895" w="1229">
                  <a:moveTo>
                    <a:pt x="652" y="1"/>
                  </a:moveTo>
                  <a:cubicBezTo>
                    <a:pt x="75" y="1"/>
                    <a:pt x="0" y="894"/>
                    <a:pt x="596" y="894"/>
                  </a:cubicBezTo>
                  <a:cubicBezTo>
                    <a:pt x="1173" y="894"/>
                    <a:pt x="1228" y="1"/>
                    <a:pt x="65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7074253" y="4649487"/>
              <a:ext cx="55416" cy="40356"/>
            </a:xfrm>
            <a:custGeom>
              <a:rect b="b" l="l" r="r" t="t"/>
              <a:pathLst>
                <a:path extrusionOk="0" h="895" w="1229">
                  <a:moveTo>
                    <a:pt x="633" y="1"/>
                  </a:moveTo>
                  <a:cubicBezTo>
                    <a:pt x="75" y="1"/>
                    <a:pt x="0" y="894"/>
                    <a:pt x="577" y="894"/>
                  </a:cubicBezTo>
                  <a:cubicBezTo>
                    <a:pt x="1154" y="894"/>
                    <a:pt x="1228" y="1"/>
                    <a:pt x="63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7033040" y="4507585"/>
              <a:ext cx="52981" cy="40491"/>
            </a:xfrm>
            <a:custGeom>
              <a:rect b="b" l="l" r="r" t="t"/>
              <a:pathLst>
                <a:path extrusionOk="0" h="898" w="1175">
                  <a:moveTo>
                    <a:pt x="601" y="0"/>
                  </a:moveTo>
                  <a:cubicBezTo>
                    <a:pt x="37" y="0"/>
                    <a:pt x="1" y="878"/>
                    <a:pt x="579" y="896"/>
                  </a:cubicBezTo>
                  <a:lnTo>
                    <a:pt x="691" y="896"/>
                  </a:lnTo>
                  <a:cubicBezTo>
                    <a:pt x="702" y="897"/>
                    <a:pt x="713" y="897"/>
                    <a:pt x="724" y="897"/>
                  </a:cubicBezTo>
                  <a:cubicBezTo>
                    <a:pt x="951" y="897"/>
                    <a:pt x="1139" y="717"/>
                    <a:pt x="1175" y="486"/>
                  </a:cubicBezTo>
                  <a:cubicBezTo>
                    <a:pt x="1175" y="245"/>
                    <a:pt x="989" y="40"/>
                    <a:pt x="747" y="3"/>
                  </a:cubicBezTo>
                  <a:lnTo>
                    <a:pt x="654" y="3"/>
                  </a:lnTo>
                  <a:cubicBezTo>
                    <a:pt x="636" y="1"/>
                    <a:pt x="618" y="0"/>
                    <a:pt x="60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7679285" y="4610889"/>
              <a:ext cx="55416" cy="40310"/>
            </a:xfrm>
            <a:custGeom>
              <a:rect b="b" l="l" r="r" t="t"/>
              <a:pathLst>
                <a:path extrusionOk="0" h="894" w="1229">
                  <a:moveTo>
                    <a:pt x="633" y="1"/>
                  </a:moveTo>
                  <a:cubicBezTo>
                    <a:pt x="75" y="1"/>
                    <a:pt x="1" y="894"/>
                    <a:pt x="577" y="894"/>
                  </a:cubicBezTo>
                  <a:cubicBezTo>
                    <a:pt x="1154" y="894"/>
                    <a:pt x="1229" y="1"/>
                    <a:pt x="63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7628918" y="4750221"/>
              <a:ext cx="55461" cy="40310"/>
            </a:xfrm>
            <a:custGeom>
              <a:rect b="b" l="l" r="r" t="t"/>
              <a:pathLst>
                <a:path extrusionOk="0" h="894" w="1230">
                  <a:moveTo>
                    <a:pt x="634" y="0"/>
                  </a:moveTo>
                  <a:cubicBezTo>
                    <a:pt x="75" y="0"/>
                    <a:pt x="1" y="893"/>
                    <a:pt x="578" y="893"/>
                  </a:cubicBezTo>
                  <a:cubicBezTo>
                    <a:pt x="1155" y="893"/>
                    <a:pt x="1229" y="0"/>
                    <a:pt x="63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7400668" y="4760276"/>
              <a:ext cx="55461" cy="40310"/>
            </a:xfrm>
            <a:custGeom>
              <a:rect b="b" l="l" r="r" t="t"/>
              <a:pathLst>
                <a:path extrusionOk="0" h="894" w="1230">
                  <a:moveTo>
                    <a:pt x="652" y="0"/>
                  </a:moveTo>
                  <a:cubicBezTo>
                    <a:pt x="75" y="0"/>
                    <a:pt x="1" y="894"/>
                    <a:pt x="578" y="894"/>
                  </a:cubicBezTo>
                  <a:cubicBezTo>
                    <a:pt x="1155" y="894"/>
                    <a:pt x="1229" y="0"/>
                    <a:pt x="65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7179992" y="4760276"/>
              <a:ext cx="54559" cy="40310"/>
            </a:xfrm>
            <a:custGeom>
              <a:rect b="b" l="l" r="r" t="t"/>
              <a:pathLst>
                <a:path extrusionOk="0" h="894" w="1210">
                  <a:moveTo>
                    <a:pt x="633" y="0"/>
                  </a:moveTo>
                  <a:cubicBezTo>
                    <a:pt x="56" y="0"/>
                    <a:pt x="0" y="894"/>
                    <a:pt x="577" y="894"/>
                  </a:cubicBezTo>
                  <a:cubicBezTo>
                    <a:pt x="1154" y="894"/>
                    <a:pt x="1210" y="0"/>
                    <a:pt x="63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924867" y="4688085"/>
              <a:ext cx="55416" cy="40356"/>
            </a:xfrm>
            <a:custGeom>
              <a:rect b="b" l="l" r="r" t="t"/>
              <a:pathLst>
                <a:path extrusionOk="0" h="895" w="1229">
                  <a:moveTo>
                    <a:pt x="652" y="1"/>
                  </a:moveTo>
                  <a:cubicBezTo>
                    <a:pt x="75" y="1"/>
                    <a:pt x="0" y="894"/>
                    <a:pt x="596" y="894"/>
                  </a:cubicBezTo>
                  <a:cubicBezTo>
                    <a:pt x="1173" y="894"/>
                    <a:pt x="1229" y="1"/>
                    <a:pt x="65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7034077" y="4834045"/>
              <a:ext cx="56137" cy="45721"/>
            </a:xfrm>
            <a:custGeom>
              <a:rect b="b" l="l" r="r" t="t"/>
              <a:pathLst>
                <a:path extrusionOk="0" h="1014" w="1245">
                  <a:moveTo>
                    <a:pt x="648" y="1"/>
                  </a:moveTo>
                  <a:cubicBezTo>
                    <a:pt x="310" y="1"/>
                    <a:pt x="0" y="419"/>
                    <a:pt x="277" y="765"/>
                  </a:cubicBezTo>
                  <a:lnTo>
                    <a:pt x="389" y="858"/>
                  </a:lnTo>
                  <a:cubicBezTo>
                    <a:pt x="482" y="962"/>
                    <a:pt x="609" y="1013"/>
                    <a:pt x="736" y="1013"/>
                  </a:cubicBezTo>
                  <a:cubicBezTo>
                    <a:pt x="838" y="1013"/>
                    <a:pt x="939" y="980"/>
                    <a:pt x="1021" y="914"/>
                  </a:cubicBezTo>
                  <a:cubicBezTo>
                    <a:pt x="1208" y="747"/>
                    <a:pt x="1245" y="467"/>
                    <a:pt x="1096" y="281"/>
                  </a:cubicBezTo>
                  <a:lnTo>
                    <a:pt x="984" y="170"/>
                  </a:lnTo>
                  <a:cubicBezTo>
                    <a:pt x="884" y="50"/>
                    <a:pt x="764" y="1"/>
                    <a:pt x="6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7292404" y="4863400"/>
              <a:ext cx="50411" cy="40401"/>
            </a:xfrm>
            <a:custGeom>
              <a:rect b="b" l="l" r="r" t="t"/>
              <a:pathLst>
                <a:path extrusionOk="0" h="896" w="1118">
                  <a:moveTo>
                    <a:pt x="601" y="0"/>
                  </a:moveTo>
                  <a:cubicBezTo>
                    <a:pt x="53" y="0"/>
                    <a:pt x="0" y="860"/>
                    <a:pt x="578" y="896"/>
                  </a:cubicBezTo>
                  <a:lnTo>
                    <a:pt x="634" y="896"/>
                  </a:lnTo>
                  <a:cubicBezTo>
                    <a:pt x="876" y="896"/>
                    <a:pt x="1099" y="728"/>
                    <a:pt x="1118" y="486"/>
                  </a:cubicBezTo>
                  <a:cubicBezTo>
                    <a:pt x="1118" y="226"/>
                    <a:pt x="950" y="21"/>
                    <a:pt x="708" y="3"/>
                  </a:cubicBezTo>
                  <a:lnTo>
                    <a:pt x="652" y="3"/>
                  </a:lnTo>
                  <a:cubicBezTo>
                    <a:pt x="635" y="1"/>
                    <a:pt x="617" y="0"/>
                    <a:pt x="60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7523180" y="4863400"/>
              <a:ext cx="55461" cy="40401"/>
            </a:xfrm>
            <a:custGeom>
              <a:rect b="b" l="l" r="r" t="t"/>
              <a:pathLst>
                <a:path extrusionOk="0" h="896" w="1230">
                  <a:moveTo>
                    <a:pt x="582" y="0"/>
                  </a:moveTo>
                  <a:cubicBezTo>
                    <a:pt x="35" y="0"/>
                    <a:pt x="0" y="860"/>
                    <a:pt x="578" y="896"/>
                  </a:cubicBezTo>
                  <a:lnTo>
                    <a:pt x="745" y="896"/>
                  </a:lnTo>
                  <a:cubicBezTo>
                    <a:pt x="987" y="896"/>
                    <a:pt x="1192" y="728"/>
                    <a:pt x="1211" y="486"/>
                  </a:cubicBezTo>
                  <a:cubicBezTo>
                    <a:pt x="1229" y="226"/>
                    <a:pt x="1043" y="21"/>
                    <a:pt x="801" y="3"/>
                  </a:cubicBezTo>
                  <a:lnTo>
                    <a:pt x="634" y="3"/>
                  </a:lnTo>
                  <a:cubicBezTo>
                    <a:pt x="616" y="1"/>
                    <a:pt x="599" y="0"/>
                    <a:pt x="58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7770775" y="4817316"/>
              <a:ext cx="54559" cy="41167"/>
            </a:xfrm>
            <a:custGeom>
              <a:rect b="b" l="l" r="r" t="t"/>
              <a:pathLst>
                <a:path extrusionOk="0" h="913" w="1210">
                  <a:moveTo>
                    <a:pt x="633" y="1"/>
                  </a:moveTo>
                  <a:cubicBezTo>
                    <a:pt x="56" y="1"/>
                    <a:pt x="0" y="913"/>
                    <a:pt x="577" y="913"/>
                  </a:cubicBezTo>
                  <a:cubicBezTo>
                    <a:pt x="1154" y="913"/>
                    <a:pt x="1210" y="1"/>
                    <a:pt x="63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7425017" y="4969229"/>
              <a:ext cx="55416" cy="40310"/>
            </a:xfrm>
            <a:custGeom>
              <a:rect b="b" l="l" r="r" t="t"/>
              <a:pathLst>
                <a:path extrusionOk="0" h="894" w="1229">
                  <a:moveTo>
                    <a:pt x="633" y="0"/>
                  </a:moveTo>
                  <a:cubicBezTo>
                    <a:pt x="56" y="0"/>
                    <a:pt x="0" y="894"/>
                    <a:pt x="577" y="894"/>
                  </a:cubicBezTo>
                  <a:cubicBezTo>
                    <a:pt x="1154" y="894"/>
                    <a:pt x="1229" y="0"/>
                    <a:pt x="63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7167366" y="4942354"/>
              <a:ext cx="55461" cy="40356"/>
            </a:xfrm>
            <a:custGeom>
              <a:rect b="b" l="l" r="r" t="t"/>
              <a:pathLst>
                <a:path extrusionOk="0" h="895" w="1230">
                  <a:moveTo>
                    <a:pt x="652" y="1"/>
                  </a:moveTo>
                  <a:cubicBezTo>
                    <a:pt x="75" y="1"/>
                    <a:pt x="1" y="894"/>
                    <a:pt x="597" y="894"/>
                  </a:cubicBezTo>
                  <a:cubicBezTo>
                    <a:pt x="1173" y="894"/>
                    <a:pt x="1229" y="1"/>
                    <a:pt x="65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855201" y="4817316"/>
              <a:ext cx="55461" cy="41167"/>
            </a:xfrm>
            <a:custGeom>
              <a:rect b="b" l="l" r="r" t="t"/>
              <a:pathLst>
                <a:path extrusionOk="0" h="913" w="1230">
                  <a:moveTo>
                    <a:pt x="652" y="1"/>
                  </a:moveTo>
                  <a:cubicBezTo>
                    <a:pt x="75" y="1"/>
                    <a:pt x="1" y="913"/>
                    <a:pt x="596" y="913"/>
                  </a:cubicBezTo>
                  <a:cubicBezTo>
                    <a:pt x="1173" y="913"/>
                    <a:pt x="1229" y="1"/>
                    <a:pt x="65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936636" y="4964178"/>
              <a:ext cx="55416" cy="40356"/>
            </a:xfrm>
            <a:custGeom>
              <a:rect b="b" l="l" r="r" t="t"/>
              <a:pathLst>
                <a:path extrusionOk="0" h="895" w="1229">
                  <a:moveTo>
                    <a:pt x="651" y="1"/>
                  </a:moveTo>
                  <a:cubicBezTo>
                    <a:pt x="74" y="1"/>
                    <a:pt x="0" y="894"/>
                    <a:pt x="596" y="894"/>
                  </a:cubicBezTo>
                  <a:cubicBezTo>
                    <a:pt x="1172" y="894"/>
                    <a:pt x="1228" y="1"/>
                    <a:pt x="65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7299979" y="5076636"/>
              <a:ext cx="55416" cy="41167"/>
            </a:xfrm>
            <a:custGeom>
              <a:rect b="b" l="l" r="r" t="t"/>
              <a:pathLst>
                <a:path extrusionOk="0" h="913" w="1229">
                  <a:moveTo>
                    <a:pt x="633" y="1"/>
                  </a:moveTo>
                  <a:cubicBezTo>
                    <a:pt x="56" y="1"/>
                    <a:pt x="0" y="913"/>
                    <a:pt x="577" y="913"/>
                  </a:cubicBezTo>
                  <a:cubicBezTo>
                    <a:pt x="1154" y="913"/>
                    <a:pt x="1229" y="1"/>
                    <a:pt x="63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7581122" y="5040563"/>
              <a:ext cx="54559" cy="41167"/>
            </a:xfrm>
            <a:custGeom>
              <a:rect b="b" l="l" r="r" t="t"/>
              <a:pathLst>
                <a:path extrusionOk="0" h="913" w="1210">
                  <a:moveTo>
                    <a:pt x="633" y="0"/>
                  </a:moveTo>
                  <a:cubicBezTo>
                    <a:pt x="56" y="0"/>
                    <a:pt x="0" y="912"/>
                    <a:pt x="577" y="912"/>
                  </a:cubicBezTo>
                  <a:cubicBezTo>
                    <a:pt x="1154" y="912"/>
                    <a:pt x="1210" y="0"/>
                    <a:pt x="63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7054954" y="5060719"/>
              <a:ext cx="55416" cy="40310"/>
            </a:xfrm>
            <a:custGeom>
              <a:rect b="b" l="l" r="r" t="t"/>
              <a:pathLst>
                <a:path extrusionOk="0" h="894" w="1229">
                  <a:moveTo>
                    <a:pt x="633" y="0"/>
                  </a:moveTo>
                  <a:cubicBezTo>
                    <a:pt x="75" y="0"/>
                    <a:pt x="0" y="893"/>
                    <a:pt x="577" y="893"/>
                  </a:cubicBezTo>
                  <a:cubicBezTo>
                    <a:pt x="1154" y="893"/>
                    <a:pt x="1228" y="0"/>
                    <a:pt x="63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821653" y="5038894"/>
              <a:ext cx="55416" cy="40310"/>
            </a:xfrm>
            <a:custGeom>
              <a:rect b="b" l="l" r="r" t="t"/>
              <a:pathLst>
                <a:path extrusionOk="0" h="894" w="1229">
                  <a:moveTo>
                    <a:pt x="652" y="0"/>
                  </a:moveTo>
                  <a:cubicBezTo>
                    <a:pt x="75" y="0"/>
                    <a:pt x="0" y="893"/>
                    <a:pt x="577" y="893"/>
                  </a:cubicBezTo>
                  <a:cubicBezTo>
                    <a:pt x="1154" y="893"/>
                    <a:pt x="1229" y="0"/>
                    <a:pt x="65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8446284" y="3728905"/>
              <a:ext cx="17675" cy="110831"/>
            </a:xfrm>
            <a:custGeom>
              <a:rect b="b" l="l" r="r" t="t"/>
              <a:pathLst>
                <a:path extrusionOk="0" fill="none" h="2458" w="392">
                  <a:moveTo>
                    <a:pt x="1" y="2457"/>
                  </a:moveTo>
                  <a:cubicBezTo>
                    <a:pt x="280" y="1676"/>
                    <a:pt x="392" y="838"/>
                    <a:pt x="336" y="1"/>
                  </a:cubicBez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8398442" y="3641653"/>
              <a:ext cx="16864" cy="141853"/>
            </a:xfrm>
            <a:custGeom>
              <a:rect b="b" l="l" r="r" t="t"/>
              <a:pathLst>
                <a:path extrusionOk="0" fill="none" h="3146" w="374">
                  <a:moveTo>
                    <a:pt x="1" y="3146"/>
                  </a:moveTo>
                  <a:cubicBezTo>
                    <a:pt x="262" y="2103"/>
                    <a:pt x="373" y="1043"/>
                    <a:pt x="280" y="0"/>
                  </a:cubicBez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8345596" y="3602199"/>
              <a:ext cx="10100" cy="100731"/>
            </a:xfrm>
            <a:custGeom>
              <a:rect b="b" l="l" r="r" t="t"/>
              <a:pathLst>
                <a:path extrusionOk="0" fill="none" h="2234" w="224">
                  <a:moveTo>
                    <a:pt x="1" y="2234"/>
                  </a:moveTo>
                  <a:cubicBezTo>
                    <a:pt x="168" y="1489"/>
                    <a:pt x="224" y="745"/>
                    <a:pt x="131" y="1"/>
                  </a:cubicBez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5422748" y="3959682"/>
              <a:ext cx="176257" cy="366762"/>
            </a:xfrm>
            <a:custGeom>
              <a:rect b="b" l="l" r="r" t="t"/>
              <a:pathLst>
                <a:path extrusionOk="0" fill="none" h="8134" w="3909">
                  <a:moveTo>
                    <a:pt x="0" y="1"/>
                  </a:moveTo>
                  <a:lnTo>
                    <a:pt x="3908" y="8134"/>
                  </a:lnTo>
                </a:path>
              </a:pathLst>
            </a:custGeom>
            <a:noFill/>
            <a:ln cap="flat" cmpd="sng" w="6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5578809" y="4440534"/>
              <a:ext cx="74759" cy="16007"/>
            </a:xfrm>
            <a:custGeom>
              <a:rect b="b" l="l" r="r" t="t"/>
              <a:pathLst>
                <a:path extrusionOk="0" fill="none" h="355" w="1658">
                  <a:moveTo>
                    <a:pt x="1657" y="57"/>
                  </a:moveTo>
                  <a:cubicBezTo>
                    <a:pt x="1099" y="1"/>
                    <a:pt x="522" y="112"/>
                    <a:pt x="1" y="354"/>
                  </a:cubicBez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487364" y="3959682"/>
              <a:ext cx="96538" cy="140185"/>
            </a:xfrm>
            <a:custGeom>
              <a:rect b="b" l="l" r="r" t="t"/>
              <a:pathLst>
                <a:path extrusionOk="0" fill="none" h="3109" w="2141">
                  <a:moveTo>
                    <a:pt x="0" y="3109"/>
                  </a:moveTo>
                  <a:lnTo>
                    <a:pt x="2140" y="1"/>
                  </a:lnTo>
                </a:path>
              </a:pathLst>
            </a:custGeom>
            <a:noFill/>
            <a:ln cap="flat" cmpd="sng" w="6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5719808" y="4341514"/>
              <a:ext cx="72189" cy="20200"/>
            </a:xfrm>
            <a:custGeom>
              <a:rect b="b" l="l" r="r" t="t"/>
              <a:pathLst>
                <a:path extrusionOk="0" fill="none" h="448" w="1601">
                  <a:moveTo>
                    <a:pt x="1601" y="447"/>
                  </a:moveTo>
                  <a:cubicBezTo>
                    <a:pt x="1136" y="131"/>
                    <a:pt x="559" y="1"/>
                    <a:pt x="0" y="75"/>
                  </a:cubicBez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5661911" y="4380969"/>
              <a:ext cx="72189" cy="8432"/>
            </a:xfrm>
            <a:custGeom>
              <a:rect b="b" l="l" r="r" t="t"/>
              <a:pathLst>
                <a:path extrusionOk="0" fill="none" h="187" w="1601">
                  <a:moveTo>
                    <a:pt x="1601" y="186"/>
                  </a:moveTo>
                  <a:cubicBezTo>
                    <a:pt x="1080" y="38"/>
                    <a:pt x="540" y="0"/>
                    <a:pt x="0" y="93"/>
                  </a:cubicBezTo>
                  <a:lnTo>
                    <a:pt x="37" y="93"/>
                  </a:ln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760075" y="4298722"/>
              <a:ext cx="87339" cy="40310"/>
            </a:xfrm>
            <a:custGeom>
              <a:rect b="b" l="l" r="r" t="t"/>
              <a:pathLst>
                <a:path extrusionOk="0" fill="none" h="894" w="1937">
                  <a:moveTo>
                    <a:pt x="1936" y="894"/>
                  </a:moveTo>
                  <a:cubicBezTo>
                    <a:pt x="1452" y="335"/>
                    <a:pt x="745" y="19"/>
                    <a:pt x="1" y="1"/>
                  </a:cubicBezTo>
                </a:path>
              </a:pathLst>
            </a:custGeom>
            <a:noFill/>
            <a:ln cap="flat" cmpd="sng" w="6050">
              <a:solidFill>
                <a:srgbClr val="DE8F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3" name="Google Shape;183;p2"/>
          <p:cNvSpPr/>
          <p:nvPr/>
        </p:nvSpPr>
        <p:spPr>
          <a:xfrm rot="-5400000">
            <a:off x="1389675" y="3619087"/>
            <a:ext cx="1201119" cy="2414094"/>
          </a:xfrm>
          <a:custGeom>
            <a:rect b="b" l="l" r="r" t="t"/>
            <a:pathLst>
              <a:path extrusionOk="0" h="138761" w="55905">
                <a:moveTo>
                  <a:pt x="6907" y="136764"/>
                </a:moveTo>
                <a:cubicBezTo>
                  <a:pt x="15282" y="149195"/>
                  <a:pt x="56103" y="98366"/>
                  <a:pt x="55892" y="75769"/>
                </a:cubicBezTo>
                <a:cubicBezTo>
                  <a:pt x="55681" y="53172"/>
                  <a:pt x="13807" y="-8982"/>
                  <a:pt x="5643" y="1184"/>
                </a:cubicBezTo>
                <a:cubicBezTo>
                  <a:pt x="-2521" y="11350"/>
                  <a:pt x="-1468" y="124333"/>
                  <a:pt x="6907" y="1367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1"/>
          <p:cNvSpPr txBox="1"/>
          <p:nvPr>
            <p:ph hasCustomPrompt="1" type="title"/>
          </p:nvPr>
        </p:nvSpPr>
        <p:spPr>
          <a:xfrm>
            <a:off x="1284000" y="1496938"/>
            <a:ext cx="6576000" cy="158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6" name="Google Shape;406;p11"/>
          <p:cNvSpPr txBox="1"/>
          <p:nvPr>
            <p:ph idx="1" type="subTitle"/>
          </p:nvPr>
        </p:nvSpPr>
        <p:spPr>
          <a:xfrm>
            <a:off x="1284000" y="3149463"/>
            <a:ext cx="6576000" cy="49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7" name="Google Shape;407;p11"/>
          <p:cNvSpPr/>
          <p:nvPr/>
        </p:nvSpPr>
        <p:spPr>
          <a:xfrm>
            <a:off x="17100" y="4424475"/>
            <a:ext cx="9109800" cy="144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11"/>
          <p:cNvSpPr/>
          <p:nvPr/>
        </p:nvSpPr>
        <p:spPr>
          <a:xfrm>
            <a:off x="17100" y="-703225"/>
            <a:ext cx="9109800" cy="144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11"/>
          <p:cNvSpPr/>
          <p:nvPr/>
        </p:nvSpPr>
        <p:spPr>
          <a:xfrm>
            <a:off x="855236" y="-260725"/>
            <a:ext cx="1465500" cy="1317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11"/>
          <p:cNvSpPr/>
          <p:nvPr/>
        </p:nvSpPr>
        <p:spPr>
          <a:xfrm rot="1140544">
            <a:off x="63031" y="742140"/>
            <a:ext cx="643809" cy="4950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11"/>
          <p:cNvSpPr/>
          <p:nvPr/>
        </p:nvSpPr>
        <p:spPr>
          <a:xfrm rot="10800000">
            <a:off x="6823244" y="3925700"/>
            <a:ext cx="1465500" cy="1317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11"/>
          <p:cNvSpPr/>
          <p:nvPr/>
        </p:nvSpPr>
        <p:spPr>
          <a:xfrm rot="-9659456">
            <a:off x="8437155" y="3744785"/>
            <a:ext cx="643809" cy="4950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">
  <p:cSld name="CUSTOM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3"/>
          <p:cNvSpPr txBox="1"/>
          <p:nvPr>
            <p:ph type="title"/>
          </p:nvPr>
        </p:nvSpPr>
        <p:spPr>
          <a:xfrm>
            <a:off x="1693175" y="445025"/>
            <a:ext cx="575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6" name="Google Shape;416;p13"/>
          <p:cNvSpPr txBox="1"/>
          <p:nvPr>
            <p:ph idx="1" type="subTitle"/>
          </p:nvPr>
        </p:nvSpPr>
        <p:spPr>
          <a:xfrm>
            <a:off x="5038975" y="1896775"/>
            <a:ext cx="24861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417" name="Google Shape;417;p13"/>
          <p:cNvSpPr txBox="1"/>
          <p:nvPr>
            <p:ph idx="2" type="subTitle"/>
          </p:nvPr>
        </p:nvSpPr>
        <p:spPr>
          <a:xfrm>
            <a:off x="5038975" y="2282800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3"/>
          <p:cNvSpPr txBox="1"/>
          <p:nvPr>
            <p:ph idx="3" type="subTitle"/>
          </p:nvPr>
        </p:nvSpPr>
        <p:spPr>
          <a:xfrm>
            <a:off x="1618925" y="1896775"/>
            <a:ext cx="26346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419" name="Google Shape;419;p13"/>
          <p:cNvSpPr txBox="1"/>
          <p:nvPr>
            <p:ph idx="4" type="subTitle"/>
          </p:nvPr>
        </p:nvSpPr>
        <p:spPr>
          <a:xfrm>
            <a:off x="1693175" y="2282800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" name="Google Shape;420;p13"/>
          <p:cNvSpPr txBox="1"/>
          <p:nvPr>
            <p:ph idx="5" type="subTitle"/>
          </p:nvPr>
        </p:nvSpPr>
        <p:spPr>
          <a:xfrm>
            <a:off x="5038975" y="3677800"/>
            <a:ext cx="24861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421" name="Google Shape;421;p13"/>
          <p:cNvSpPr txBox="1"/>
          <p:nvPr>
            <p:ph idx="6" type="subTitle"/>
          </p:nvPr>
        </p:nvSpPr>
        <p:spPr>
          <a:xfrm>
            <a:off x="5038975" y="4063825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2" name="Google Shape;422;p13"/>
          <p:cNvSpPr txBox="1"/>
          <p:nvPr>
            <p:ph idx="7" type="subTitle"/>
          </p:nvPr>
        </p:nvSpPr>
        <p:spPr>
          <a:xfrm>
            <a:off x="1618925" y="3677800"/>
            <a:ext cx="26346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 Black"/>
              <a:buNone/>
              <a:defRPr b="1" sz="21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423" name="Google Shape;423;p13"/>
          <p:cNvSpPr txBox="1"/>
          <p:nvPr>
            <p:ph idx="8" type="subTitle"/>
          </p:nvPr>
        </p:nvSpPr>
        <p:spPr>
          <a:xfrm>
            <a:off x="1693225" y="4063825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4" name="Google Shape;424;p13"/>
          <p:cNvSpPr txBox="1"/>
          <p:nvPr>
            <p:ph hasCustomPrompt="1" idx="9" type="title"/>
          </p:nvPr>
        </p:nvSpPr>
        <p:spPr>
          <a:xfrm>
            <a:off x="2416625" y="1284238"/>
            <a:ext cx="1039200" cy="6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5" name="Google Shape;425;p13"/>
          <p:cNvSpPr txBox="1"/>
          <p:nvPr>
            <p:ph hasCustomPrompt="1" idx="13" type="title"/>
          </p:nvPr>
        </p:nvSpPr>
        <p:spPr>
          <a:xfrm>
            <a:off x="5762425" y="1284238"/>
            <a:ext cx="1039200" cy="6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6" name="Google Shape;426;p13"/>
          <p:cNvSpPr txBox="1"/>
          <p:nvPr>
            <p:ph hasCustomPrompt="1" idx="14" type="title"/>
          </p:nvPr>
        </p:nvSpPr>
        <p:spPr>
          <a:xfrm>
            <a:off x="2416675" y="3063388"/>
            <a:ext cx="1039200" cy="6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7" name="Google Shape;427;p13"/>
          <p:cNvSpPr txBox="1"/>
          <p:nvPr>
            <p:ph hasCustomPrompt="1" idx="15" type="title"/>
          </p:nvPr>
        </p:nvSpPr>
        <p:spPr>
          <a:xfrm>
            <a:off x="5762425" y="3063388"/>
            <a:ext cx="1039200" cy="6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8" name="Google Shape;428;p13"/>
          <p:cNvSpPr/>
          <p:nvPr/>
        </p:nvSpPr>
        <p:spPr>
          <a:xfrm rot="10800000">
            <a:off x="7917190" y="-658416"/>
            <a:ext cx="2110800" cy="3975375"/>
          </a:xfrm>
          <a:custGeom>
            <a:rect b="b" l="l" r="r" t="t"/>
            <a:pathLst>
              <a:path extrusionOk="0" h="159015" w="84432">
                <a:moveTo>
                  <a:pt x="83821" y="150359"/>
                </a:moveTo>
                <a:cubicBezTo>
                  <a:pt x="89404" y="140983"/>
                  <a:pt x="52902" y="112435"/>
                  <a:pt x="49373" y="95053"/>
                </a:cubicBezTo>
                <a:cubicBezTo>
                  <a:pt x="45844" y="77671"/>
                  <a:pt x="63279" y="59920"/>
                  <a:pt x="62647" y="46067"/>
                </a:cubicBezTo>
                <a:cubicBezTo>
                  <a:pt x="62015" y="32214"/>
                  <a:pt x="53956" y="18835"/>
                  <a:pt x="45581" y="11935"/>
                </a:cubicBezTo>
                <a:cubicBezTo>
                  <a:pt x="37206" y="5035"/>
                  <a:pt x="19982" y="-6343"/>
                  <a:pt x="12397" y="4666"/>
                </a:cubicBezTo>
                <a:cubicBezTo>
                  <a:pt x="4812" y="15675"/>
                  <a:pt x="-507" y="53547"/>
                  <a:pt x="72" y="77987"/>
                </a:cubicBezTo>
                <a:cubicBezTo>
                  <a:pt x="651" y="102427"/>
                  <a:pt x="1915" y="139245"/>
                  <a:pt x="15873" y="151307"/>
                </a:cubicBezTo>
                <a:cubicBezTo>
                  <a:pt x="29831" y="163369"/>
                  <a:pt x="78238" y="159735"/>
                  <a:pt x="83821" y="1503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29" name="Google Shape;429;p13"/>
          <p:cNvSpPr/>
          <p:nvPr/>
        </p:nvSpPr>
        <p:spPr>
          <a:xfrm rot="10800000">
            <a:off x="8505335" y="122236"/>
            <a:ext cx="1201119" cy="2414094"/>
          </a:xfrm>
          <a:custGeom>
            <a:rect b="b" l="l" r="r" t="t"/>
            <a:pathLst>
              <a:path extrusionOk="0" h="138761" w="55905">
                <a:moveTo>
                  <a:pt x="6907" y="136764"/>
                </a:moveTo>
                <a:cubicBezTo>
                  <a:pt x="15282" y="149195"/>
                  <a:pt x="56103" y="98366"/>
                  <a:pt x="55892" y="75769"/>
                </a:cubicBezTo>
                <a:cubicBezTo>
                  <a:pt x="55681" y="53172"/>
                  <a:pt x="13807" y="-8982"/>
                  <a:pt x="5643" y="1184"/>
                </a:cubicBezTo>
                <a:cubicBezTo>
                  <a:pt x="-2521" y="11350"/>
                  <a:pt x="-1468" y="124333"/>
                  <a:pt x="6907" y="1367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430" name="Google Shape;430;p13"/>
          <p:cNvSpPr/>
          <p:nvPr/>
        </p:nvSpPr>
        <p:spPr>
          <a:xfrm>
            <a:off x="-894635" y="1597834"/>
            <a:ext cx="2110800" cy="3975375"/>
          </a:xfrm>
          <a:custGeom>
            <a:rect b="b" l="l" r="r" t="t"/>
            <a:pathLst>
              <a:path extrusionOk="0" h="159015" w="84432">
                <a:moveTo>
                  <a:pt x="83821" y="150359"/>
                </a:moveTo>
                <a:cubicBezTo>
                  <a:pt x="89404" y="140983"/>
                  <a:pt x="52902" y="112435"/>
                  <a:pt x="49373" y="95053"/>
                </a:cubicBezTo>
                <a:cubicBezTo>
                  <a:pt x="45844" y="77671"/>
                  <a:pt x="63279" y="59920"/>
                  <a:pt x="62647" y="46067"/>
                </a:cubicBezTo>
                <a:cubicBezTo>
                  <a:pt x="62015" y="32214"/>
                  <a:pt x="53956" y="18835"/>
                  <a:pt x="45581" y="11935"/>
                </a:cubicBezTo>
                <a:cubicBezTo>
                  <a:pt x="37206" y="5035"/>
                  <a:pt x="19982" y="-6343"/>
                  <a:pt x="12397" y="4666"/>
                </a:cubicBezTo>
                <a:cubicBezTo>
                  <a:pt x="4812" y="15675"/>
                  <a:pt x="-507" y="53547"/>
                  <a:pt x="72" y="77987"/>
                </a:cubicBezTo>
                <a:cubicBezTo>
                  <a:pt x="651" y="102427"/>
                  <a:pt x="1915" y="139245"/>
                  <a:pt x="15873" y="151307"/>
                </a:cubicBezTo>
                <a:cubicBezTo>
                  <a:pt x="29831" y="163369"/>
                  <a:pt x="78238" y="159735"/>
                  <a:pt x="83821" y="1503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31" name="Google Shape;431;p13"/>
          <p:cNvSpPr/>
          <p:nvPr/>
        </p:nvSpPr>
        <p:spPr>
          <a:xfrm>
            <a:off x="-573100" y="2378462"/>
            <a:ext cx="1201119" cy="2414094"/>
          </a:xfrm>
          <a:custGeom>
            <a:rect b="b" l="l" r="r" t="t"/>
            <a:pathLst>
              <a:path extrusionOk="0" h="138761" w="55905">
                <a:moveTo>
                  <a:pt x="6907" y="136764"/>
                </a:moveTo>
                <a:cubicBezTo>
                  <a:pt x="15282" y="149195"/>
                  <a:pt x="56103" y="98366"/>
                  <a:pt x="55892" y="75769"/>
                </a:cubicBezTo>
                <a:cubicBezTo>
                  <a:pt x="55681" y="53172"/>
                  <a:pt x="13807" y="-8982"/>
                  <a:pt x="5643" y="1184"/>
                </a:cubicBezTo>
                <a:cubicBezTo>
                  <a:pt x="-2521" y="11350"/>
                  <a:pt x="-1468" y="124333"/>
                  <a:pt x="6907" y="1367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432" name="Google Shape;432;p13"/>
          <p:cNvSpPr/>
          <p:nvPr/>
        </p:nvSpPr>
        <p:spPr>
          <a:xfrm rot="-1097528">
            <a:off x="8849032" y="3414738"/>
            <a:ext cx="418655" cy="5687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13"/>
          <p:cNvSpPr/>
          <p:nvPr/>
        </p:nvSpPr>
        <p:spPr>
          <a:xfrm rot="-1097528">
            <a:off x="-173843" y="956038"/>
            <a:ext cx="418655" cy="5687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4"/>
          <p:cNvSpPr txBox="1"/>
          <p:nvPr>
            <p:ph type="title"/>
          </p:nvPr>
        </p:nvSpPr>
        <p:spPr>
          <a:xfrm>
            <a:off x="1210825" y="2640450"/>
            <a:ext cx="4323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/>
        </p:txBody>
      </p:sp>
      <p:sp>
        <p:nvSpPr>
          <p:cNvPr id="436" name="Google Shape;436;p14"/>
          <p:cNvSpPr txBox="1"/>
          <p:nvPr>
            <p:ph idx="1" type="subTitle"/>
          </p:nvPr>
        </p:nvSpPr>
        <p:spPr>
          <a:xfrm>
            <a:off x="1210825" y="1369638"/>
            <a:ext cx="5458200" cy="9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7" name="Google Shape;437;p14"/>
          <p:cNvSpPr/>
          <p:nvPr/>
        </p:nvSpPr>
        <p:spPr>
          <a:xfrm>
            <a:off x="3886912" y="2704484"/>
            <a:ext cx="6320925" cy="2749300"/>
          </a:xfrm>
          <a:custGeom>
            <a:rect b="b" l="l" r="r" t="t"/>
            <a:pathLst>
              <a:path extrusionOk="0" h="109972" w="252837">
                <a:moveTo>
                  <a:pt x="230721" y="4646"/>
                </a:moveTo>
                <a:cubicBezTo>
                  <a:pt x="219923" y="-9049"/>
                  <a:pt x="184896" y="11230"/>
                  <a:pt x="170358" y="19500"/>
                </a:cubicBezTo>
                <a:cubicBezTo>
                  <a:pt x="155820" y="27770"/>
                  <a:pt x="163616" y="45942"/>
                  <a:pt x="143495" y="54264"/>
                </a:cubicBezTo>
                <a:cubicBezTo>
                  <a:pt x="123374" y="62586"/>
                  <a:pt x="71860" y="61639"/>
                  <a:pt x="49632" y="69434"/>
                </a:cubicBezTo>
                <a:cubicBezTo>
                  <a:pt x="27404" y="77230"/>
                  <a:pt x="-20792" y="95665"/>
                  <a:pt x="10127" y="101037"/>
                </a:cubicBezTo>
                <a:cubicBezTo>
                  <a:pt x="41046" y="106410"/>
                  <a:pt x="198380" y="117734"/>
                  <a:pt x="235146" y="101669"/>
                </a:cubicBezTo>
                <a:cubicBezTo>
                  <a:pt x="271912" y="85604"/>
                  <a:pt x="241519" y="18341"/>
                  <a:pt x="230721" y="464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38" name="Google Shape;438;p14"/>
          <p:cNvSpPr/>
          <p:nvPr/>
        </p:nvSpPr>
        <p:spPr>
          <a:xfrm rot="-1630790">
            <a:off x="6540267" y="3409211"/>
            <a:ext cx="2190313" cy="1509161"/>
          </a:xfrm>
          <a:custGeom>
            <a:rect b="b" l="l" r="r" t="t"/>
            <a:pathLst>
              <a:path extrusionOk="0" h="38133" w="101548">
                <a:moveTo>
                  <a:pt x="913" y="35110"/>
                </a:moveTo>
                <a:cubicBezTo>
                  <a:pt x="-6672" y="29737"/>
                  <a:pt x="38100" y="504"/>
                  <a:pt x="54639" y="30"/>
                </a:cubicBezTo>
                <a:cubicBezTo>
                  <a:pt x="71178" y="-444"/>
                  <a:pt x="109102" y="26419"/>
                  <a:pt x="100148" y="32266"/>
                </a:cubicBezTo>
                <a:cubicBezTo>
                  <a:pt x="91194" y="38113"/>
                  <a:pt x="8498" y="40483"/>
                  <a:pt x="913" y="351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439" name="Google Shape;439;p14"/>
          <p:cNvSpPr/>
          <p:nvPr/>
        </p:nvSpPr>
        <p:spPr>
          <a:xfrm rot="-3114369">
            <a:off x="7912687" y="2064433"/>
            <a:ext cx="792121" cy="6003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3"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5"/>
          <p:cNvSpPr txBox="1"/>
          <p:nvPr>
            <p:ph type="title"/>
          </p:nvPr>
        </p:nvSpPr>
        <p:spPr>
          <a:xfrm>
            <a:off x="1280675" y="1000488"/>
            <a:ext cx="5154300" cy="11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/>
        </p:txBody>
      </p:sp>
      <p:sp>
        <p:nvSpPr>
          <p:cNvPr id="442" name="Google Shape;442;p15"/>
          <p:cNvSpPr txBox="1"/>
          <p:nvPr>
            <p:ph idx="1" type="subTitle"/>
          </p:nvPr>
        </p:nvSpPr>
        <p:spPr>
          <a:xfrm>
            <a:off x="1280675" y="2430575"/>
            <a:ext cx="4545000" cy="5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3" name="Google Shape;443;p15"/>
          <p:cNvSpPr/>
          <p:nvPr/>
        </p:nvSpPr>
        <p:spPr>
          <a:xfrm>
            <a:off x="2974700" y="2257925"/>
            <a:ext cx="6837725" cy="3254071"/>
          </a:xfrm>
          <a:custGeom>
            <a:rect b="b" l="l" r="r" t="t"/>
            <a:pathLst>
              <a:path extrusionOk="0" h="139301" w="273509">
                <a:moveTo>
                  <a:pt x="255684" y="1229"/>
                </a:moveTo>
                <a:cubicBezTo>
                  <a:pt x="246619" y="-9163"/>
                  <a:pt x="224461" y="53603"/>
                  <a:pt x="196901" y="66330"/>
                </a:cubicBezTo>
                <a:cubicBezTo>
                  <a:pt x="169341" y="79057"/>
                  <a:pt x="122232" y="67612"/>
                  <a:pt x="90323" y="77592"/>
                </a:cubicBezTo>
                <a:cubicBezTo>
                  <a:pt x="58414" y="87572"/>
                  <a:pt x="-21383" y="117696"/>
                  <a:pt x="5445" y="126211"/>
                </a:cubicBezTo>
                <a:cubicBezTo>
                  <a:pt x="32273" y="134726"/>
                  <a:pt x="209583" y="149513"/>
                  <a:pt x="251289" y="128683"/>
                </a:cubicBezTo>
                <a:cubicBezTo>
                  <a:pt x="292996" y="107853"/>
                  <a:pt x="264749" y="11621"/>
                  <a:pt x="255684" y="12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44" name="Google Shape;444;p15"/>
          <p:cNvSpPr/>
          <p:nvPr/>
        </p:nvSpPr>
        <p:spPr>
          <a:xfrm rot="1281030">
            <a:off x="6675650" y="3423920"/>
            <a:ext cx="2064644" cy="1487186"/>
          </a:xfrm>
          <a:custGeom>
            <a:rect b="b" l="l" r="r" t="t"/>
            <a:pathLst>
              <a:path extrusionOk="0" h="59408" w="103859">
                <a:moveTo>
                  <a:pt x="103459" y="49772"/>
                </a:moveTo>
                <a:cubicBezTo>
                  <a:pt x="108632" y="40616"/>
                  <a:pt x="50720" y="-816"/>
                  <a:pt x="33964" y="54"/>
                </a:cubicBezTo>
                <a:cubicBezTo>
                  <a:pt x="17208" y="924"/>
                  <a:pt x="-8658" y="46706"/>
                  <a:pt x="2924" y="54992"/>
                </a:cubicBezTo>
                <a:cubicBezTo>
                  <a:pt x="14507" y="63278"/>
                  <a:pt x="98286" y="58928"/>
                  <a:pt x="103459" y="497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445" name="Google Shape;445;p15"/>
          <p:cNvSpPr/>
          <p:nvPr/>
        </p:nvSpPr>
        <p:spPr>
          <a:xfrm rot="2275879">
            <a:off x="7918616" y="2162787"/>
            <a:ext cx="508527" cy="7446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6"/>
          <p:cNvSpPr txBox="1"/>
          <p:nvPr>
            <p:ph type="title"/>
          </p:nvPr>
        </p:nvSpPr>
        <p:spPr>
          <a:xfrm>
            <a:off x="4956100" y="1849325"/>
            <a:ext cx="3073800" cy="648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48" name="Google Shape;448;p16"/>
          <p:cNvSpPr txBox="1"/>
          <p:nvPr>
            <p:ph hasCustomPrompt="1" idx="2" type="title"/>
          </p:nvPr>
        </p:nvSpPr>
        <p:spPr>
          <a:xfrm>
            <a:off x="4956100" y="784275"/>
            <a:ext cx="16509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9pPr>
          </a:lstStyle>
          <a:p>
            <a:r>
              <a:t>xx%</a:t>
            </a:r>
          </a:p>
        </p:txBody>
      </p:sp>
      <p:sp>
        <p:nvSpPr>
          <p:cNvPr id="449" name="Google Shape;449;p16"/>
          <p:cNvSpPr txBox="1"/>
          <p:nvPr>
            <p:ph idx="1" type="subTitle"/>
          </p:nvPr>
        </p:nvSpPr>
        <p:spPr>
          <a:xfrm>
            <a:off x="4956100" y="2498225"/>
            <a:ext cx="2475300" cy="6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0" name="Google Shape;450;p16"/>
          <p:cNvSpPr/>
          <p:nvPr/>
        </p:nvSpPr>
        <p:spPr>
          <a:xfrm flipH="1">
            <a:off x="-1435275" y="2380632"/>
            <a:ext cx="8174650" cy="2978725"/>
          </a:xfrm>
          <a:custGeom>
            <a:rect b="b" l="l" r="r" t="t"/>
            <a:pathLst>
              <a:path extrusionOk="0" h="119149" w="326986">
                <a:moveTo>
                  <a:pt x="316149" y="24830"/>
                </a:moveTo>
                <a:cubicBezTo>
                  <a:pt x="309465" y="6060"/>
                  <a:pt x="277098" y="979"/>
                  <a:pt x="260113" y="109"/>
                </a:cubicBezTo>
                <a:cubicBezTo>
                  <a:pt x="243128" y="-761"/>
                  <a:pt x="222207" y="10180"/>
                  <a:pt x="214241" y="19611"/>
                </a:cubicBezTo>
                <a:cubicBezTo>
                  <a:pt x="206275" y="29042"/>
                  <a:pt x="222390" y="51521"/>
                  <a:pt x="212318" y="56694"/>
                </a:cubicBezTo>
                <a:cubicBezTo>
                  <a:pt x="202246" y="61867"/>
                  <a:pt x="170703" y="46897"/>
                  <a:pt x="153810" y="50651"/>
                </a:cubicBezTo>
                <a:cubicBezTo>
                  <a:pt x="136917" y="54405"/>
                  <a:pt x="127806" y="73450"/>
                  <a:pt x="110958" y="79218"/>
                </a:cubicBezTo>
                <a:cubicBezTo>
                  <a:pt x="94111" y="84986"/>
                  <a:pt x="70809" y="80042"/>
                  <a:pt x="52725" y="85261"/>
                </a:cubicBezTo>
                <a:cubicBezTo>
                  <a:pt x="34642" y="90480"/>
                  <a:pt x="9095" y="106045"/>
                  <a:pt x="2457" y="110532"/>
                </a:cubicBezTo>
                <a:cubicBezTo>
                  <a:pt x="-4181" y="115019"/>
                  <a:pt x="3876" y="111906"/>
                  <a:pt x="12895" y="112181"/>
                </a:cubicBezTo>
                <a:cubicBezTo>
                  <a:pt x="21914" y="112456"/>
                  <a:pt x="8684" y="112090"/>
                  <a:pt x="56571" y="112181"/>
                </a:cubicBezTo>
                <a:cubicBezTo>
                  <a:pt x="104458" y="112273"/>
                  <a:pt x="256954" y="127289"/>
                  <a:pt x="300217" y="112730"/>
                </a:cubicBezTo>
                <a:cubicBezTo>
                  <a:pt x="343480" y="98172"/>
                  <a:pt x="322833" y="43600"/>
                  <a:pt x="316149" y="248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51" name="Google Shape;451;p16"/>
          <p:cNvSpPr/>
          <p:nvPr/>
        </p:nvSpPr>
        <p:spPr>
          <a:xfrm flipH="1">
            <a:off x="2783168" y="3942200"/>
            <a:ext cx="2630119" cy="1475499"/>
          </a:xfrm>
          <a:custGeom>
            <a:rect b="b" l="l" r="r" t="t"/>
            <a:pathLst>
              <a:path extrusionOk="0" h="66040" w="172580">
                <a:moveTo>
                  <a:pt x="170114" y="60727"/>
                </a:moveTo>
                <a:cubicBezTo>
                  <a:pt x="185954" y="51250"/>
                  <a:pt x="120396" y="8446"/>
                  <a:pt x="100069" y="1670"/>
                </a:cubicBezTo>
                <a:cubicBezTo>
                  <a:pt x="79742" y="-5105"/>
                  <a:pt x="63994" y="10597"/>
                  <a:pt x="48154" y="20074"/>
                </a:cubicBezTo>
                <a:cubicBezTo>
                  <a:pt x="32314" y="29551"/>
                  <a:pt x="-15299" y="51755"/>
                  <a:pt x="5028" y="58530"/>
                </a:cubicBezTo>
                <a:cubicBezTo>
                  <a:pt x="25355" y="65306"/>
                  <a:pt x="154274" y="70204"/>
                  <a:pt x="170114" y="607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452" name="Google Shape;452;p16"/>
          <p:cNvSpPr/>
          <p:nvPr/>
        </p:nvSpPr>
        <p:spPr>
          <a:xfrm flipH="1">
            <a:off x="6178912" y="4127400"/>
            <a:ext cx="780600" cy="473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3" name="Google Shape;453;p16"/>
          <p:cNvGrpSpPr/>
          <p:nvPr/>
        </p:nvGrpSpPr>
        <p:grpSpPr>
          <a:xfrm>
            <a:off x="970925" y="1104075"/>
            <a:ext cx="2640608" cy="4163079"/>
            <a:chOff x="970925" y="1104075"/>
            <a:chExt cx="2640608" cy="4163079"/>
          </a:xfrm>
        </p:grpSpPr>
        <p:sp>
          <p:nvSpPr>
            <p:cNvPr id="454" name="Google Shape;454;p16"/>
            <p:cNvSpPr/>
            <p:nvPr/>
          </p:nvSpPr>
          <p:spPr>
            <a:xfrm>
              <a:off x="1774088" y="2056080"/>
              <a:ext cx="1837445" cy="2052075"/>
            </a:xfrm>
            <a:custGeom>
              <a:rect b="b" l="l" r="r" t="t"/>
              <a:pathLst>
                <a:path extrusionOk="0" h="57809" w="51759">
                  <a:moveTo>
                    <a:pt x="23338" y="0"/>
                  </a:moveTo>
                  <a:cubicBezTo>
                    <a:pt x="23227" y="0"/>
                    <a:pt x="23115" y="1"/>
                    <a:pt x="23002" y="2"/>
                  </a:cubicBezTo>
                  <a:cubicBezTo>
                    <a:pt x="3538" y="190"/>
                    <a:pt x="0" y="25870"/>
                    <a:pt x="0" y="25870"/>
                  </a:cubicBezTo>
                  <a:lnTo>
                    <a:pt x="8309" y="29219"/>
                  </a:lnTo>
                  <a:lnTo>
                    <a:pt x="9230" y="57809"/>
                  </a:lnTo>
                  <a:lnTo>
                    <a:pt x="41483" y="57453"/>
                  </a:lnTo>
                  <a:lnTo>
                    <a:pt x="42111" y="28738"/>
                  </a:lnTo>
                  <a:lnTo>
                    <a:pt x="51759" y="25870"/>
                  </a:lnTo>
                  <a:cubicBezTo>
                    <a:pt x="51759" y="25870"/>
                    <a:pt x="48668" y="0"/>
                    <a:pt x="23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6"/>
            <p:cNvSpPr/>
            <p:nvPr/>
          </p:nvSpPr>
          <p:spPr>
            <a:xfrm>
              <a:off x="2566850" y="4045039"/>
              <a:ext cx="113706" cy="83242"/>
            </a:xfrm>
            <a:custGeom>
              <a:rect b="b" l="l" r="r" t="t"/>
              <a:pathLst>
                <a:path extrusionOk="0" fill="none" h="2345" w="3203">
                  <a:moveTo>
                    <a:pt x="3202" y="1"/>
                  </a:moveTo>
                  <a:lnTo>
                    <a:pt x="0" y="2345"/>
                  </a:lnTo>
                </a:path>
              </a:pathLst>
            </a:custGeom>
            <a:noFill/>
            <a:ln cap="flat" cmpd="sng" w="6800">
              <a:solidFill>
                <a:srgbClr val="25224C"/>
              </a:solidFill>
              <a:prstDash val="solid"/>
              <a:miter lim="2092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6"/>
            <p:cNvSpPr/>
            <p:nvPr/>
          </p:nvSpPr>
          <p:spPr>
            <a:xfrm>
              <a:off x="2497734" y="4145359"/>
              <a:ext cx="203628" cy="85478"/>
            </a:xfrm>
            <a:custGeom>
              <a:rect b="b" l="l" r="r" t="t"/>
              <a:pathLst>
                <a:path extrusionOk="0" fill="none" h="2408" w="5736">
                  <a:moveTo>
                    <a:pt x="5735" y="0"/>
                  </a:moveTo>
                  <a:cubicBezTo>
                    <a:pt x="5735" y="0"/>
                    <a:pt x="1152" y="2407"/>
                    <a:pt x="1" y="1863"/>
                  </a:cubicBezTo>
                </a:path>
              </a:pathLst>
            </a:custGeom>
            <a:noFill/>
            <a:ln cap="flat" cmpd="sng" w="6800">
              <a:solidFill>
                <a:srgbClr val="25224C"/>
              </a:solidFill>
              <a:prstDash val="solid"/>
              <a:miter lim="2092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16"/>
            <p:cNvSpPr/>
            <p:nvPr/>
          </p:nvSpPr>
          <p:spPr>
            <a:xfrm>
              <a:off x="2570542" y="4183236"/>
              <a:ext cx="168696" cy="79550"/>
            </a:xfrm>
            <a:custGeom>
              <a:rect b="b" l="l" r="r" t="t"/>
              <a:pathLst>
                <a:path extrusionOk="0" fill="none" h="2241" w="4752">
                  <a:moveTo>
                    <a:pt x="1" y="2240"/>
                  </a:moveTo>
                  <a:cubicBezTo>
                    <a:pt x="1" y="2240"/>
                    <a:pt x="4082" y="1089"/>
                    <a:pt x="4752" y="1"/>
                  </a:cubicBezTo>
                </a:path>
              </a:pathLst>
            </a:custGeom>
            <a:noFill/>
            <a:ln cap="flat" cmpd="sng" w="6800">
              <a:solidFill>
                <a:srgbClr val="25224C"/>
              </a:solidFill>
              <a:prstDash val="solid"/>
              <a:miter lim="2092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16"/>
            <p:cNvSpPr/>
            <p:nvPr/>
          </p:nvSpPr>
          <p:spPr>
            <a:xfrm>
              <a:off x="2639658" y="4201056"/>
              <a:ext cx="141183" cy="86223"/>
            </a:xfrm>
            <a:custGeom>
              <a:rect b="b" l="l" r="r" t="t"/>
              <a:pathLst>
                <a:path extrusionOk="0" fill="none" h="2429" w="3977">
                  <a:moveTo>
                    <a:pt x="0" y="2429"/>
                  </a:moveTo>
                  <a:cubicBezTo>
                    <a:pt x="0" y="2429"/>
                    <a:pt x="1842" y="1947"/>
                    <a:pt x="3977" y="1"/>
                  </a:cubicBezTo>
                </a:path>
              </a:pathLst>
            </a:custGeom>
            <a:noFill/>
            <a:ln cap="flat" cmpd="sng" w="6800">
              <a:solidFill>
                <a:srgbClr val="25224C"/>
              </a:solidFill>
              <a:prstDash val="solid"/>
              <a:miter lim="2092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16"/>
            <p:cNvSpPr/>
            <p:nvPr/>
          </p:nvSpPr>
          <p:spPr>
            <a:xfrm>
              <a:off x="1964291" y="4060659"/>
              <a:ext cx="1319606" cy="1100316"/>
            </a:xfrm>
            <a:custGeom>
              <a:rect b="b" l="l" r="r" t="t"/>
              <a:pathLst>
                <a:path extrusionOk="0" h="30997" w="37172">
                  <a:moveTo>
                    <a:pt x="5254" y="0"/>
                  </a:moveTo>
                  <a:cubicBezTo>
                    <a:pt x="0" y="6572"/>
                    <a:pt x="1926" y="19004"/>
                    <a:pt x="2533" y="30997"/>
                  </a:cubicBezTo>
                  <a:lnTo>
                    <a:pt x="35392" y="30913"/>
                  </a:lnTo>
                  <a:cubicBezTo>
                    <a:pt x="35392" y="30913"/>
                    <a:pt x="37171" y="16346"/>
                    <a:pt x="36711" y="10318"/>
                  </a:cubicBezTo>
                  <a:cubicBezTo>
                    <a:pt x="36250" y="4312"/>
                    <a:pt x="35392" y="900"/>
                    <a:pt x="35392" y="900"/>
                  </a:cubicBezTo>
                  <a:lnTo>
                    <a:pt x="52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16"/>
            <p:cNvSpPr/>
            <p:nvPr/>
          </p:nvSpPr>
          <p:spPr>
            <a:xfrm>
              <a:off x="2398940" y="4563641"/>
              <a:ext cx="233306" cy="471797"/>
            </a:xfrm>
            <a:custGeom>
              <a:rect b="b" l="l" r="r" t="t"/>
              <a:pathLst>
                <a:path extrusionOk="0" h="13291" w="6572">
                  <a:moveTo>
                    <a:pt x="0" y="0"/>
                  </a:moveTo>
                  <a:cubicBezTo>
                    <a:pt x="1026" y="356"/>
                    <a:pt x="2072" y="712"/>
                    <a:pt x="3119" y="1068"/>
                  </a:cubicBezTo>
                  <a:cubicBezTo>
                    <a:pt x="4151" y="1419"/>
                    <a:pt x="5184" y="1770"/>
                    <a:pt x="6217" y="2101"/>
                  </a:cubicBezTo>
                  <a:lnTo>
                    <a:pt x="6217" y="2101"/>
                  </a:lnTo>
                  <a:cubicBezTo>
                    <a:pt x="6259" y="3948"/>
                    <a:pt x="6300" y="5814"/>
                    <a:pt x="6363" y="7661"/>
                  </a:cubicBezTo>
                  <a:lnTo>
                    <a:pt x="6467" y="10486"/>
                  </a:lnTo>
                  <a:lnTo>
                    <a:pt x="6572" y="13291"/>
                  </a:lnTo>
                  <a:lnTo>
                    <a:pt x="6530" y="10486"/>
                  </a:lnTo>
                  <a:lnTo>
                    <a:pt x="6488" y="7661"/>
                  </a:lnTo>
                  <a:cubicBezTo>
                    <a:pt x="6446" y="5798"/>
                    <a:pt x="6405" y="3914"/>
                    <a:pt x="6342" y="2052"/>
                  </a:cubicBezTo>
                  <a:lnTo>
                    <a:pt x="6342" y="1989"/>
                  </a:lnTo>
                  <a:lnTo>
                    <a:pt x="6300" y="1968"/>
                  </a:lnTo>
                  <a:cubicBezTo>
                    <a:pt x="5253" y="1633"/>
                    <a:pt x="4228" y="1319"/>
                    <a:pt x="3160" y="984"/>
                  </a:cubicBezTo>
                  <a:cubicBezTo>
                    <a:pt x="2093" y="628"/>
                    <a:pt x="1047" y="314"/>
                    <a:pt x="0" y="0"/>
                  </a:cubicBezTo>
                  <a:close/>
                </a:path>
              </a:pathLst>
            </a:custGeom>
            <a:solidFill>
              <a:srgbClr val="2522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16"/>
            <p:cNvSpPr/>
            <p:nvPr/>
          </p:nvSpPr>
          <p:spPr>
            <a:xfrm>
              <a:off x="2621802" y="4563641"/>
              <a:ext cx="254144" cy="72841"/>
            </a:xfrm>
            <a:custGeom>
              <a:rect b="b" l="l" r="r" t="t"/>
              <a:pathLst>
                <a:path extrusionOk="0" h="2052" w="7159">
                  <a:moveTo>
                    <a:pt x="7159" y="0"/>
                  </a:moveTo>
                  <a:lnTo>
                    <a:pt x="7159" y="0"/>
                  </a:lnTo>
                  <a:cubicBezTo>
                    <a:pt x="6552" y="147"/>
                    <a:pt x="5966" y="293"/>
                    <a:pt x="5359" y="461"/>
                  </a:cubicBezTo>
                  <a:cubicBezTo>
                    <a:pt x="4752" y="628"/>
                    <a:pt x="4166" y="775"/>
                    <a:pt x="3559" y="963"/>
                  </a:cubicBezTo>
                  <a:cubicBezTo>
                    <a:pt x="2973" y="1131"/>
                    <a:pt x="2387" y="1298"/>
                    <a:pt x="1780" y="1486"/>
                  </a:cubicBezTo>
                  <a:cubicBezTo>
                    <a:pt x="1194" y="1654"/>
                    <a:pt x="608" y="1842"/>
                    <a:pt x="1" y="2052"/>
                  </a:cubicBezTo>
                  <a:cubicBezTo>
                    <a:pt x="608" y="1905"/>
                    <a:pt x="1215" y="1759"/>
                    <a:pt x="1822" y="1591"/>
                  </a:cubicBezTo>
                  <a:cubicBezTo>
                    <a:pt x="2408" y="1445"/>
                    <a:pt x="3015" y="1277"/>
                    <a:pt x="3601" y="1110"/>
                  </a:cubicBezTo>
                  <a:cubicBezTo>
                    <a:pt x="4208" y="921"/>
                    <a:pt x="4794" y="754"/>
                    <a:pt x="5401" y="586"/>
                  </a:cubicBezTo>
                  <a:cubicBezTo>
                    <a:pt x="5987" y="398"/>
                    <a:pt x="6573" y="210"/>
                    <a:pt x="7159" y="0"/>
                  </a:cubicBezTo>
                  <a:close/>
                </a:path>
              </a:pathLst>
            </a:custGeom>
            <a:solidFill>
              <a:srgbClr val="2522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16"/>
            <p:cNvSpPr/>
            <p:nvPr/>
          </p:nvSpPr>
          <p:spPr>
            <a:xfrm>
              <a:off x="3021556" y="4117847"/>
              <a:ext cx="233306" cy="165809"/>
            </a:xfrm>
            <a:custGeom>
              <a:rect b="b" l="l" r="r" t="t"/>
              <a:pathLst>
                <a:path extrusionOk="0" h="4671" w="6572">
                  <a:moveTo>
                    <a:pt x="0" y="1"/>
                  </a:moveTo>
                  <a:lnTo>
                    <a:pt x="0" y="1"/>
                  </a:lnTo>
                  <a:cubicBezTo>
                    <a:pt x="377" y="587"/>
                    <a:pt x="795" y="1131"/>
                    <a:pt x="1256" y="1654"/>
                  </a:cubicBezTo>
                  <a:cubicBezTo>
                    <a:pt x="1737" y="2177"/>
                    <a:pt x="2239" y="2659"/>
                    <a:pt x="2763" y="3098"/>
                  </a:cubicBezTo>
                  <a:cubicBezTo>
                    <a:pt x="3307" y="3538"/>
                    <a:pt x="3893" y="3915"/>
                    <a:pt x="4542" y="4229"/>
                  </a:cubicBezTo>
                  <a:cubicBezTo>
                    <a:pt x="5130" y="4523"/>
                    <a:pt x="5774" y="4670"/>
                    <a:pt x="6439" y="4670"/>
                  </a:cubicBezTo>
                  <a:cubicBezTo>
                    <a:pt x="6483" y="4670"/>
                    <a:pt x="6527" y="4669"/>
                    <a:pt x="6572" y="4668"/>
                  </a:cubicBezTo>
                  <a:cubicBezTo>
                    <a:pt x="5881" y="4626"/>
                    <a:pt x="5191" y="4438"/>
                    <a:pt x="4584" y="4124"/>
                  </a:cubicBezTo>
                  <a:cubicBezTo>
                    <a:pt x="3977" y="3810"/>
                    <a:pt x="3391" y="3412"/>
                    <a:pt x="2867" y="2973"/>
                  </a:cubicBezTo>
                  <a:cubicBezTo>
                    <a:pt x="2323" y="2533"/>
                    <a:pt x="1821" y="2073"/>
                    <a:pt x="1360" y="1571"/>
                  </a:cubicBezTo>
                  <a:cubicBezTo>
                    <a:pt x="879" y="1068"/>
                    <a:pt x="419" y="545"/>
                    <a:pt x="0" y="1"/>
                  </a:cubicBezTo>
                  <a:close/>
                </a:path>
              </a:pathLst>
            </a:custGeom>
            <a:solidFill>
              <a:srgbClr val="2522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16"/>
            <p:cNvSpPr/>
            <p:nvPr/>
          </p:nvSpPr>
          <p:spPr>
            <a:xfrm>
              <a:off x="2423434" y="1865168"/>
              <a:ext cx="397565" cy="411629"/>
            </a:xfrm>
            <a:custGeom>
              <a:rect b="b" l="l" r="r" t="t"/>
              <a:pathLst>
                <a:path extrusionOk="0" h="11596" w="11199">
                  <a:moveTo>
                    <a:pt x="1047" y="1"/>
                  </a:moveTo>
                  <a:cubicBezTo>
                    <a:pt x="461" y="1"/>
                    <a:pt x="1" y="461"/>
                    <a:pt x="1" y="1047"/>
                  </a:cubicBezTo>
                  <a:lnTo>
                    <a:pt x="1" y="6007"/>
                  </a:lnTo>
                  <a:cubicBezTo>
                    <a:pt x="22" y="9084"/>
                    <a:pt x="2512" y="11596"/>
                    <a:pt x="5589" y="11596"/>
                  </a:cubicBezTo>
                  <a:cubicBezTo>
                    <a:pt x="8687" y="11596"/>
                    <a:pt x="11198" y="9105"/>
                    <a:pt x="11198" y="6007"/>
                  </a:cubicBezTo>
                  <a:lnTo>
                    <a:pt x="11198" y="1047"/>
                  </a:lnTo>
                  <a:cubicBezTo>
                    <a:pt x="11198" y="461"/>
                    <a:pt x="10738" y="1"/>
                    <a:pt x="10152" y="1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16"/>
            <p:cNvSpPr/>
            <p:nvPr/>
          </p:nvSpPr>
          <p:spPr>
            <a:xfrm>
              <a:off x="2768910" y="1490976"/>
              <a:ext cx="171678" cy="246921"/>
            </a:xfrm>
            <a:custGeom>
              <a:rect b="b" l="l" r="r" t="t"/>
              <a:pathLst>
                <a:path extrusionOk="0" h="6956" w="4836">
                  <a:moveTo>
                    <a:pt x="2718" y="1"/>
                  </a:moveTo>
                  <a:cubicBezTo>
                    <a:pt x="1592" y="1"/>
                    <a:pt x="511" y="1372"/>
                    <a:pt x="273" y="3175"/>
                  </a:cubicBezTo>
                  <a:cubicBezTo>
                    <a:pt x="1" y="5100"/>
                    <a:pt x="754" y="6795"/>
                    <a:pt x="1947" y="6942"/>
                  </a:cubicBezTo>
                  <a:cubicBezTo>
                    <a:pt x="2011" y="6951"/>
                    <a:pt x="2075" y="6955"/>
                    <a:pt x="2139" y="6955"/>
                  </a:cubicBezTo>
                  <a:cubicBezTo>
                    <a:pt x="3264" y="6955"/>
                    <a:pt x="4327" y="5584"/>
                    <a:pt x="4585" y="3782"/>
                  </a:cubicBezTo>
                  <a:cubicBezTo>
                    <a:pt x="4836" y="1856"/>
                    <a:pt x="4082" y="161"/>
                    <a:pt x="2910" y="14"/>
                  </a:cubicBezTo>
                  <a:cubicBezTo>
                    <a:pt x="2846" y="5"/>
                    <a:pt x="2782" y="1"/>
                    <a:pt x="2718" y="1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16"/>
            <p:cNvSpPr/>
            <p:nvPr/>
          </p:nvSpPr>
          <p:spPr>
            <a:xfrm>
              <a:off x="2852900" y="1531586"/>
              <a:ext cx="63154" cy="106280"/>
            </a:xfrm>
            <a:custGeom>
              <a:rect b="b" l="l" r="r" t="t"/>
              <a:pathLst>
                <a:path extrusionOk="0" h="2994" w="1779">
                  <a:moveTo>
                    <a:pt x="1067" y="0"/>
                  </a:moveTo>
                  <a:cubicBezTo>
                    <a:pt x="858" y="0"/>
                    <a:pt x="649" y="105"/>
                    <a:pt x="544" y="273"/>
                  </a:cubicBezTo>
                  <a:cubicBezTo>
                    <a:pt x="440" y="440"/>
                    <a:pt x="356" y="607"/>
                    <a:pt x="293" y="796"/>
                  </a:cubicBezTo>
                  <a:cubicBezTo>
                    <a:pt x="188" y="1152"/>
                    <a:pt x="126" y="1528"/>
                    <a:pt x="84" y="1884"/>
                  </a:cubicBezTo>
                  <a:cubicBezTo>
                    <a:pt x="42" y="2240"/>
                    <a:pt x="0" y="2617"/>
                    <a:pt x="0" y="2972"/>
                  </a:cubicBezTo>
                  <a:lnTo>
                    <a:pt x="167" y="2993"/>
                  </a:lnTo>
                  <a:cubicBezTo>
                    <a:pt x="188" y="2742"/>
                    <a:pt x="314" y="2491"/>
                    <a:pt x="481" y="2303"/>
                  </a:cubicBezTo>
                  <a:cubicBezTo>
                    <a:pt x="649" y="2093"/>
                    <a:pt x="858" y="1905"/>
                    <a:pt x="1088" y="1779"/>
                  </a:cubicBezTo>
                  <a:lnTo>
                    <a:pt x="1088" y="1779"/>
                  </a:lnTo>
                  <a:cubicBezTo>
                    <a:pt x="837" y="1884"/>
                    <a:pt x="607" y="2031"/>
                    <a:pt x="398" y="2240"/>
                  </a:cubicBezTo>
                  <a:cubicBezTo>
                    <a:pt x="330" y="2301"/>
                    <a:pt x="269" y="2369"/>
                    <a:pt x="215" y="2442"/>
                  </a:cubicBezTo>
                  <a:lnTo>
                    <a:pt x="215" y="2442"/>
                  </a:lnTo>
                  <a:cubicBezTo>
                    <a:pt x="236" y="2261"/>
                    <a:pt x="262" y="2081"/>
                    <a:pt x="293" y="1905"/>
                  </a:cubicBezTo>
                  <a:cubicBezTo>
                    <a:pt x="335" y="1570"/>
                    <a:pt x="398" y="1214"/>
                    <a:pt x="481" y="859"/>
                  </a:cubicBezTo>
                  <a:cubicBezTo>
                    <a:pt x="523" y="712"/>
                    <a:pt x="586" y="545"/>
                    <a:pt x="691" y="398"/>
                  </a:cubicBezTo>
                  <a:cubicBezTo>
                    <a:pt x="753" y="252"/>
                    <a:pt x="900" y="147"/>
                    <a:pt x="1067" y="147"/>
                  </a:cubicBezTo>
                  <a:cubicBezTo>
                    <a:pt x="1214" y="147"/>
                    <a:pt x="1381" y="231"/>
                    <a:pt x="1486" y="377"/>
                  </a:cubicBezTo>
                  <a:cubicBezTo>
                    <a:pt x="1591" y="503"/>
                    <a:pt x="1695" y="649"/>
                    <a:pt x="1779" y="817"/>
                  </a:cubicBezTo>
                  <a:cubicBezTo>
                    <a:pt x="1716" y="649"/>
                    <a:pt x="1653" y="482"/>
                    <a:pt x="1549" y="314"/>
                  </a:cubicBezTo>
                  <a:cubicBezTo>
                    <a:pt x="1444" y="147"/>
                    <a:pt x="1256" y="42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16"/>
            <p:cNvSpPr/>
            <p:nvPr/>
          </p:nvSpPr>
          <p:spPr>
            <a:xfrm>
              <a:off x="2228048" y="1159346"/>
              <a:ext cx="654620" cy="870221"/>
            </a:xfrm>
            <a:custGeom>
              <a:rect b="b" l="l" r="r" t="t"/>
              <a:pathLst>
                <a:path extrusionOk="0" h="24515" w="18440">
                  <a:moveTo>
                    <a:pt x="8343" y="0"/>
                  </a:moveTo>
                  <a:cubicBezTo>
                    <a:pt x="8077" y="0"/>
                    <a:pt x="7808" y="14"/>
                    <a:pt x="7535" y="43"/>
                  </a:cubicBezTo>
                  <a:cubicBezTo>
                    <a:pt x="2261" y="566"/>
                    <a:pt x="0" y="6217"/>
                    <a:pt x="754" y="13333"/>
                  </a:cubicBezTo>
                  <a:cubicBezTo>
                    <a:pt x="1063" y="16350"/>
                    <a:pt x="4071" y="24514"/>
                    <a:pt x="9993" y="24514"/>
                  </a:cubicBezTo>
                  <a:cubicBezTo>
                    <a:pt x="10480" y="24514"/>
                    <a:pt x="10986" y="24459"/>
                    <a:pt x="11512" y="24342"/>
                  </a:cubicBezTo>
                  <a:cubicBezTo>
                    <a:pt x="18439" y="22814"/>
                    <a:pt x="17811" y="14484"/>
                    <a:pt x="17497" y="11365"/>
                  </a:cubicBezTo>
                  <a:cubicBezTo>
                    <a:pt x="16803" y="4639"/>
                    <a:pt x="13193" y="0"/>
                    <a:pt x="8343" y="0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16"/>
            <p:cNvSpPr/>
            <p:nvPr/>
          </p:nvSpPr>
          <p:spPr>
            <a:xfrm>
              <a:off x="2470257" y="1734426"/>
              <a:ext cx="227378" cy="70605"/>
            </a:xfrm>
            <a:custGeom>
              <a:rect b="b" l="l" r="r" t="t"/>
              <a:pathLst>
                <a:path extrusionOk="0" h="1989" w="6405">
                  <a:moveTo>
                    <a:pt x="6405" y="0"/>
                  </a:moveTo>
                  <a:cubicBezTo>
                    <a:pt x="5463" y="607"/>
                    <a:pt x="4416" y="1068"/>
                    <a:pt x="3349" y="1382"/>
                  </a:cubicBezTo>
                  <a:cubicBezTo>
                    <a:pt x="2805" y="1528"/>
                    <a:pt x="2261" y="1612"/>
                    <a:pt x="1696" y="1654"/>
                  </a:cubicBezTo>
                  <a:cubicBezTo>
                    <a:pt x="1413" y="1675"/>
                    <a:pt x="1131" y="1685"/>
                    <a:pt x="848" y="1685"/>
                  </a:cubicBezTo>
                  <a:cubicBezTo>
                    <a:pt x="565" y="1685"/>
                    <a:pt x="283" y="1675"/>
                    <a:pt x="0" y="1654"/>
                  </a:cubicBezTo>
                  <a:lnTo>
                    <a:pt x="0" y="1654"/>
                  </a:lnTo>
                  <a:cubicBezTo>
                    <a:pt x="545" y="1863"/>
                    <a:pt x="1131" y="1968"/>
                    <a:pt x="1717" y="1988"/>
                  </a:cubicBezTo>
                  <a:lnTo>
                    <a:pt x="2156" y="1988"/>
                  </a:lnTo>
                  <a:cubicBezTo>
                    <a:pt x="2303" y="1988"/>
                    <a:pt x="2449" y="1968"/>
                    <a:pt x="2596" y="1947"/>
                  </a:cubicBezTo>
                  <a:cubicBezTo>
                    <a:pt x="2889" y="1905"/>
                    <a:pt x="3161" y="1863"/>
                    <a:pt x="3454" y="1779"/>
                  </a:cubicBezTo>
                  <a:cubicBezTo>
                    <a:pt x="4019" y="1612"/>
                    <a:pt x="4563" y="1382"/>
                    <a:pt x="5065" y="1088"/>
                  </a:cubicBezTo>
                  <a:cubicBezTo>
                    <a:pt x="5568" y="795"/>
                    <a:pt x="6028" y="440"/>
                    <a:pt x="6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16"/>
            <p:cNvSpPr/>
            <p:nvPr/>
          </p:nvSpPr>
          <p:spPr>
            <a:xfrm>
              <a:off x="2618856" y="1505566"/>
              <a:ext cx="133019" cy="31238"/>
            </a:xfrm>
            <a:custGeom>
              <a:rect b="b" l="l" r="r" t="t"/>
              <a:pathLst>
                <a:path extrusionOk="0" h="880" w="3747">
                  <a:moveTo>
                    <a:pt x="1821" y="1"/>
                  </a:moveTo>
                  <a:cubicBezTo>
                    <a:pt x="1465" y="1"/>
                    <a:pt x="1130" y="85"/>
                    <a:pt x="796" y="210"/>
                  </a:cubicBezTo>
                  <a:cubicBezTo>
                    <a:pt x="482" y="357"/>
                    <a:pt x="189" y="587"/>
                    <a:pt x="0" y="880"/>
                  </a:cubicBezTo>
                  <a:cubicBezTo>
                    <a:pt x="314" y="796"/>
                    <a:pt x="628" y="733"/>
                    <a:pt x="942" y="692"/>
                  </a:cubicBezTo>
                  <a:cubicBezTo>
                    <a:pt x="1235" y="671"/>
                    <a:pt x="1528" y="650"/>
                    <a:pt x="1842" y="650"/>
                  </a:cubicBezTo>
                  <a:cubicBezTo>
                    <a:pt x="1975" y="645"/>
                    <a:pt x="2110" y="643"/>
                    <a:pt x="2247" y="643"/>
                  </a:cubicBezTo>
                  <a:cubicBezTo>
                    <a:pt x="2492" y="643"/>
                    <a:pt x="2744" y="648"/>
                    <a:pt x="3006" y="648"/>
                  </a:cubicBezTo>
                  <a:cubicBezTo>
                    <a:pt x="3245" y="648"/>
                    <a:pt x="3491" y="644"/>
                    <a:pt x="3747" y="629"/>
                  </a:cubicBezTo>
                  <a:cubicBezTo>
                    <a:pt x="3475" y="399"/>
                    <a:pt x="3161" y="252"/>
                    <a:pt x="2847" y="147"/>
                  </a:cubicBezTo>
                  <a:cubicBezTo>
                    <a:pt x="2512" y="43"/>
                    <a:pt x="2177" y="1"/>
                    <a:pt x="1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16"/>
            <p:cNvSpPr/>
            <p:nvPr/>
          </p:nvSpPr>
          <p:spPr>
            <a:xfrm>
              <a:off x="2364755" y="1533077"/>
              <a:ext cx="129326" cy="46076"/>
            </a:xfrm>
            <a:custGeom>
              <a:rect b="b" l="l" r="r" t="t"/>
              <a:pathLst>
                <a:path extrusionOk="0" h="1298" w="3643">
                  <a:moveTo>
                    <a:pt x="2324" y="0"/>
                  </a:moveTo>
                  <a:cubicBezTo>
                    <a:pt x="2089" y="0"/>
                    <a:pt x="1856" y="28"/>
                    <a:pt x="1633" y="84"/>
                  </a:cubicBezTo>
                  <a:cubicBezTo>
                    <a:pt x="1298" y="168"/>
                    <a:pt x="984" y="335"/>
                    <a:pt x="691" y="524"/>
                  </a:cubicBezTo>
                  <a:cubicBezTo>
                    <a:pt x="398" y="733"/>
                    <a:pt x="168" y="984"/>
                    <a:pt x="0" y="1298"/>
                  </a:cubicBezTo>
                  <a:lnTo>
                    <a:pt x="921" y="963"/>
                  </a:lnTo>
                  <a:cubicBezTo>
                    <a:pt x="1214" y="879"/>
                    <a:pt x="1507" y="775"/>
                    <a:pt x="1800" y="712"/>
                  </a:cubicBezTo>
                  <a:cubicBezTo>
                    <a:pt x="2093" y="628"/>
                    <a:pt x="2386" y="565"/>
                    <a:pt x="2679" y="524"/>
                  </a:cubicBezTo>
                  <a:cubicBezTo>
                    <a:pt x="2993" y="461"/>
                    <a:pt x="3286" y="440"/>
                    <a:pt x="3642" y="377"/>
                  </a:cubicBezTo>
                  <a:cubicBezTo>
                    <a:pt x="3349" y="189"/>
                    <a:pt x="3014" y="63"/>
                    <a:pt x="2679" y="21"/>
                  </a:cubicBezTo>
                  <a:cubicBezTo>
                    <a:pt x="2561" y="7"/>
                    <a:pt x="2442" y="0"/>
                    <a:pt x="2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16"/>
            <p:cNvSpPr/>
            <p:nvPr/>
          </p:nvSpPr>
          <p:spPr>
            <a:xfrm>
              <a:off x="2424180" y="1752992"/>
              <a:ext cx="67663" cy="60949"/>
            </a:xfrm>
            <a:custGeom>
              <a:rect b="b" l="l" r="r" t="t"/>
              <a:pathLst>
                <a:path extrusionOk="0" h="1717" w="1906">
                  <a:moveTo>
                    <a:pt x="1905" y="0"/>
                  </a:moveTo>
                  <a:lnTo>
                    <a:pt x="1905" y="0"/>
                  </a:lnTo>
                  <a:cubicBezTo>
                    <a:pt x="1466" y="105"/>
                    <a:pt x="1047" y="314"/>
                    <a:pt x="712" y="607"/>
                  </a:cubicBezTo>
                  <a:cubicBezTo>
                    <a:pt x="545" y="754"/>
                    <a:pt x="377" y="921"/>
                    <a:pt x="252" y="1110"/>
                  </a:cubicBezTo>
                  <a:cubicBezTo>
                    <a:pt x="126" y="1298"/>
                    <a:pt x="43" y="1507"/>
                    <a:pt x="1" y="1717"/>
                  </a:cubicBezTo>
                  <a:cubicBezTo>
                    <a:pt x="105" y="1528"/>
                    <a:pt x="210" y="1340"/>
                    <a:pt x="357" y="1172"/>
                  </a:cubicBezTo>
                  <a:cubicBezTo>
                    <a:pt x="503" y="1005"/>
                    <a:pt x="650" y="859"/>
                    <a:pt x="817" y="712"/>
                  </a:cubicBezTo>
                  <a:cubicBezTo>
                    <a:pt x="1152" y="440"/>
                    <a:pt x="1508" y="210"/>
                    <a:pt x="1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16"/>
            <p:cNvSpPr/>
            <p:nvPr/>
          </p:nvSpPr>
          <p:spPr>
            <a:xfrm>
              <a:off x="2650805" y="1710642"/>
              <a:ext cx="99578" cy="45366"/>
            </a:xfrm>
            <a:custGeom>
              <a:rect b="b" l="l" r="r" t="t"/>
              <a:pathLst>
                <a:path extrusionOk="0" h="1278" w="2805">
                  <a:moveTo>
                    <a:pt x="0" y="0"/>
                  </a:moveTo>
                  <a:lnTo>
                    <a:pt x="0" y="0"/>
                  </a:lnTo>
                  <a:cubicBezTo>
                    <a:pt x="461" y="252"/>
                    <a:pt x="921" y="440"/>
                    <a:pt x="1402" y="670"/>
                  </a:cubicBezTo>
                  <a:cubicBezTo>
                    <a:pt x="1863" y="879"/>
                    <a:pt x="2323" y="1089"/>
                    <a:pt x="2805" y="1277"/>
                  </a:cubicBezTo>
                  <a:cubicBezTo>
                    <a:pt x="2386" y="984"/>
                    <a:pt x="1926" y="712"/>
                    <a:pt x="1465" y="524"/>
                  </a:cubicBezTo>
                  <a:cubicBezTo>
                    <a:pt x="984" y="314"/>
                    <a:pt x="503" y="1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16"/>
            <p:cNvSpPr/>
            <p:nvPr/>
          </p:nvSpPr>
          <p:spPr>
            <a:xfrm>
              <a:off x="2416761" y="1584124"/>
              <a:ext cx="40292" cy="33403"/>
            </a:xfrm>
            <a:custGeom>
              <a:rect b="b" l="l" r="r" t="t"/>
              <a:pathLst>
                <a:path extrusionOk="0" h="941" w="1135">
                  <a:moveTo>
                    <a:pt x="636" y="1"/>
                  </a:moveTo>
                  <a:cubicBezTo>
                    <a:pt x="613" y="1"/>
                    <a:pt x="589" y="2"/>
                    <a:pt x="566" y="6"/>
                  </a:cubicBezTo>
                  <a:cubicBezTo>
                    <a:pt x="147" y="48"/>
                    <a:pt x="0" y="592"/>
                    <a:pt x="335" y="844"/>
                  </a:cubicBezTo>
                  <a:cubicBezTo>
                    <a:pt x="424" y="910"/>
                    <a:pt x="523" y="940"/>
                    <a:pt x="620" y="940"/>
                  </a:cubicBezTo>
                  <a:cubicBezTo>
                    <a:pt x="887" y="940"/>
                    <a:pt x="1135" y="712"/>
                    <a:pt x="1089" y="404"/>
                  </a:cubicBezTo>
                  <a:cubicBezTo>
                    <a:pt x="1051" y="177"/>
                    <a:pt x="858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16"/>
            <p:cNvSpPr/>
            <p:nvPr/>
          </p:nvSpPr>
          <p:spPr>
            <a:xfrm>
              <a:off x="2653751" y="1550685"/>
              <a:ext cx="40328" cy="33297"/>
            </a:xfrm>
            <a:custGeom>
              <a:rect b="b" l="l" r="r" t="t"/>
              <a:pathLst>
                <a:path extrusionOk="0" h="938" w="1136">
                  <a:moveTo>
                    <a:pt x="643" y="0"/>
                  </a:moveTo>
                  <a:cubicBezTo>
                    <a:pt x="617" y="0"/>
                    <a:pt x="592" y="2"/>
                    <a:pt x="566" y="7"/>
                  </a:cubicBezTo>
                  <a:cubicBezTo>
                    <a:pt x="147" y="48"/>
                    <a:pt x="1" y="593"/>
                    <a:pt x="336" y="844"/>
                  </a:cubicBezTo>
                  <a:cubicBezTo>
                    <a:pt x="422" y="908"/>
                    <a:pt x="518" y="937"/>
                    <a:pt x="612" y="937"/>
                  </a:cubicBezTo>
                  <a:cubicBezTo>
                    <a:pt x="883" y="937"/>
                    <a:pt x="1136" y="699"/>
                    <a:pt x="1089" y="404"/>
                  </a:cubicBezTo>
                  <a:cubicBezTo>
                    <a:pt x="1052" y="160"/>
                    <a:pt x="862" y="0"/>
                    <a:pt x="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16"/>
            <p:cNvSpPr/>
            <p:nvPr/>
          </p:nvSpPr>
          <p:spPr>
            <a:xfrm>
              <a:off x="2742925" y="1536769"/>
              <a:ext cx="37169" cy="23073"/>
            </a:xfrm>
            <a:custGeom>
              <a:rect b="b" l="l" r="r" t="t"/>
              <a:pathLst>
                <a:path extrusionOk="0" h="650" w="1047">
                  <a:moveTo>
                    <a:pt x="1047" y="1"/>
                  </a:moveTo>
                  <a:lnTo>
                    <a:pt x="1047" y="1"/>
                  </a:lnTo>
                  <a:cubicBezTo>
                    <a:pt x="859" y="64"/>
                    <a:pt x="649" y="147"/>
                    <a:pt x="482" y="252"/>
                  </a:cubicBezTo>
                  <a:cubicBezTo>
                    <a:pt x="314" y="357"/>
                    <a:pt x="147" y="482"/>
                    <a:pt x="0" y="650"/>
                  </a:cubicBezTo>
                  <a:cubicBezTo>
                    <a:pt x="398" y="524"/>
                    <a:pt x="754" y="294"/>
                    <a:pt x="10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16"/>
            <p:cNvSpPr/>
            <p:nvPr/>
          </p:nvSpPr>
          <p:spPr>
            <a:xfrm>
              <a:off x="2745161" y="1568256"/>
              <a:ext cx="50552" cy="8306"/>
            </a:xfrm>
            <a:custGeom>
              <a:rect b="b" l="l" r="r" t="t"/>
              <a:pathLst>
                <a:path extrusionOk="0" h="234" w="1424">
                  <a:moveTo>
                    <a:pt x="1119" y="0"/>
                  </a:moveTo>
                  <a:cubicBezTo>
                    <a:pt x="978" y="0"/>
                    <a:pt x="838" y="10"/>
                    <a:pt x="691" y="35"/>
                  </a:cubicBezTo>
                  <a:cubicBezTo>
                    <a:pt x="461" y="77"/>
                    <a:pt x="230" y="139"/>
                    <a:pt x="0" y="223"/>
                  </a:cubicBezTo>
                  <a:cubicBezTo>
                    <a:pt x="83" y="230"/>
                    <a:pt x="165" y="234"/>
                    <a:pt x="248" y="234"/>
                  </a:cubicBezTo>
                  <a:cubicBezTo>
                    <a:pt x="646" y="234"/>
                    <a:pt x="1042" y="153"/>
                    <a:pt x="1423" y="14"/>
                  </a:cubicBezTo>
                  <a:cubicBezTo>
                    <a:pt x="1319" y="5"/>
                    <a:pt x="1219" y="0"/>
                    <a:pt x="1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16"/>
            <p:cNvSpPr/>
            <p:nvPr/>
          </p:nvSpPr>
          <p:spPr>
            <a:xfrm>
              <a:off x="2345443" y="1598466"/>
              <a:ext cx="42387" cy="11182"/>
            </a:xfrm>
            <a:custGeom>
              <a:rect b="b" l="l" r="r" t="t"/>
              <a:pathLst>
                <a:path extrusionOk="0" h="315" w="1194">
                  <a:moveTo>
                    <a:pt x="0" y="0"/>
                  </a:moveTo>
                  <a:cubicBezTo>
                    <a:pt x="377" y="209"/>
                    <a:pt x="775" y="314"/>
                    <a:pt x="1193" y="314"/>
                  </a:cubicBezTo>
                  <a:cubicBezTo>
                    <a:pt x="837" y="105"/>
                    <a:pt x="419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2340225" y="1625551"/>
              <a:ext cx="49806" cy="8235"/>
            </a:xfrm>
            <a:custGeom>
              <a:rect b="b" l="l" r="r" t="t"/>
              <a:pathLst>
                <a:path extrusionOk="0" h="232" w="1403">
                  <a:moveTo>
                    <a:pt x="1155" y="1"/>
                  </a:moveTo>
                  <a:cubicBezTo>
                    <a:pt x="758" y="1"/>
                    <a:pt x="365" y="82"/>
                    <a:pt x="1" y="221"/>
                  </a:cubicBezTo>
                  <a:cubicBezTo>
                    <a:pt x="83" y="228"/>
                    <a:pt x="166" y="231"/>
                    <a:pt x="248" y="231"/>
                  </a:cubicBezTo>
                  <a:cubicBezTo>
                    <a:pt x="646" y="231"/>
                    <a:pt x="1039" y="150"/>
                    <a:pt x="1403" y="11"/>
                  </a:cubicBezTo>
                  <a:cubicBezTo>
                    <a:pt x="1320" y="4"/>
                    <a:pt x="1238" y="1"/>
                    <a:pt x="1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3268948" y="2744862"/>
              <a:ext cx="15656" cy="312804"/>
            </a:xfrm>
            <a:custGeom>
              <a:rect b="b" l="l" r="r" t="t"/>
              <a:pathLst>
                <a:path extrusionOk="0" h="8812" w="441">
                  <a:moveTo>
                    <a:pt x="419" y="0"/>
                  </a:moveTo>
                  <a:cubicBezTo>
                    <a:pt x="335" y="733"/>
                    <a:pt x="294" y="1465"/>
                    <a:pt x="231" y="2198"/>
                  </a:cubicBezTo>
                  <a:cubicBezTo>
                    <a:pt x="168" y="2930"/>
                    <a:pt x="126" y="3663"/>
                    <a:pt x="84" y="4395"/>
                  </a:cubicBezTo>
                  <a:cubicBezTo>
                    <a:pt x="63" y="5128"/>
                    <a:pt x="21" y="5860"/>
                    <a:pt x="21" y="6593"/>
                  </a:cubicBezTo>
                  <a:lnTo>
                    <a:pt x="1" y="7702"/>
                  </a:lnTo>
                  <a:lnTo>
                    <a:pt x="1" y="8811"/>
                  </a:lnTo>
                  <a:cubicBezTo>
                    <a:pt x="42" y="8456"/>
                    <a:pt x="84" y="8079"/>
                    <a:pt x="105" y="7723"/>
                  </a:cubicBezTo>
                  <a:lnTo>
                    <a:pt x="210" y="6614"/>
                  </a:lnTo>
                  <a:cubicBezTo>
                    <a:pt x="273" y="5881"/>
                    <a:pt x="314" y="5149"/>
                    <a:pt x="335" y="4416"/>
                  </a:cubicBezTo>
                  <a:cubicBezTo>
                    <a:pt x="377" y="3684"/>
                    <a:pt x="419" y="2930"/>
                    <a:pt x="419" y="2198"/>
                  </a:cubicBezTo>
                  <a:cubicBezTo>
                    <a:pt x="419" y="1465"/>
                    <a:pt x="440" y="733"/>
                    <a:pt x="419" y="0"/>
                  </a:cubicBezTo>
                  <a:close/>
                </a:path>
              </a:pathLst>
            </a:custGeom>
            <a:solidFill>
              <a:srgbClr val="757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970925" y="2849619"/>
              <a:ext cx="354467" cy="1522310"/>
            </a:xfrm>
            <a:custGeom>
              <a:rect b="b" l="l" r="r" t="t"/>
              <a:pathLst>
                <a:path extrusionOk="0" h="42885" w="9985">
                  <a:moveTo>
                    <a:pt x="1424" y="0"/>
                  </a:moveTo>
                  <a:lnTo>
                    <a:pt x="1" y="16576"/>
                  </a:lnTo>
                  <a:lnTo>
                    <a:pt x="3935" y="42885"/>
                  </a:lnTo>
                  <a:lnTo>
                    <a:pt x="9796" y="42613"/>
                  </a:lnTo>
                  <a:lnTo>
                    <a:pt x="8017" y="15865"/>
                  </a:lnTo>
                  <a:lnTo>
                    <a:pt x="9984" y="1068"/>
                  </a:lnTo>
                  <a:lnTo>
                    <a:pt x="1424" y="0"/>
                  </a:ln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16"/>
            <p:cNvSpPr/>
            <p:nvPr/>
          </p:nvSpPr>
          <p:spPr>
            <a:xfrm>
              <a:off x="2187189" y="2865949"/>
              <a:ext cx="522347" cy="1241490"/>
            </a:xfrm>
            <a:custGeom>
              <a:rect b="b" l="l" r="r" t="t"/>
              <a:pathLst>
                <a:path extrusionOk="0" h="34974" w="14714">
                  <a:moveTo>
                    <a:pt x="8539" y="1"/>
                  </a:moveTo>
                  <a:lnTo>
                    <a:pt x="1549" y="126"/>
                  </a:lnTo>
                  <a:cubicBezTo>
                    <a:pt x="1549" y="126"/>
                    <a:pt x="0" y="10151"/>
                    <a:pt x="879" y="15405"/>
                  </a:cubicBezTo>
                  <a:cubicBezTo>
                    <a:pt x="1758" y="20658"/>
                    <a:pt x="9774" y="34974"/>
                    <a:pt x="9774" y="34974"/>
                  </a:cubicBezTo>
                  <a:lnTo>
                    <a:pt x="14714" y="32148"/>
                  </a:lnTo>
                  <a:lnTo>
                    <a:pt x="8498" y="12496"/>
                  </a:lnTo>
                  <a:lnTo>
                    <a:pt x="8539" y="1"/>
                  </a:ln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16"/>
            <p:cNvSpPr/>
            <p:nvPr/>
          </p:nvSpPr>
          <p:spPr>
            <a:xfrm>
              <a:off x="1077919" y="4279083"/>
              <a:ext cx="341830" cy="493096"/>
            </a:xfrm>
            <a:custGeom>
              <a:rect b="b" l="l" r="r" t="t"/>
              <a:pathLst>
                <a:path extrusionOk="0" h="13891" w="9629">
                  <a:moveTo>
                    <a:pt x="3266" y="0"/>
                  </a:moveTo>
                  <a:lnTo>
                    <a:pt x="921" y="1528"/>
                  </a:lnTo>
                  <a:cubicBezTo>
                    <a:pt x="921" y="1528"/>
                    <a:pt x="1" y="9649"/>
                    <a:pt x="984" y="10947"/>
                  </a:cubicBezTo>
                  <a:cubicBezTo>
                    <a:pt x="1947" y="12244"/>
                    <a:pt x="2931" y="13123"/>
                    <a:pt x="4354" y="13605"/>
                  </a:cubicBezTo>
                  <a:cubicBezTo>
                    <a:pt x="4918" y="13796"/>
                    <a:pt x="5588" y="13891"/>
                    <a:pt x="6159" y="13891"/>
                  </a:cubicBezTo>
                  <a:cubicBezTo>
                    <a:pt x="7029" y="13891"/>
                    <a:pt x="7671" y="13670"/>
                    <a:pt x="7368" y="13228"/>
                  </a:cubicBezTo>
                  <a:cubicBezTo>
                    <a:pt x="6551" y="12035"/>
                    <a:pt x="6363" y="10528"/>
                    <a:pt x="6844" y="9168"/>
                  </a:cubicBezTo>
                  <a:lnTo>
                    <a:pt x="6844" y="9168"/>
                  </a:lnTo>
                  <a:cubicBezTo>
                    <a:pt x="6845" y="9168"/>
                    <a:pt x="8042" y="11677"/>
                    <a:pt x="8789" y="11677"/>
                  </a:cubicBezTo>
                  <a:cubicBezTo>
                    <a:pt x="8825" y="11677"/>
                    <a:pt x="8861" y="11671"/>
                    <a:pt x="8896" y="11658"/>
                  </a:cubicBezTo>
                  <a:cubicBezTo>
                    <a:pt x="9628" y="11365"/>
                    <a:pt x="9293" y="7954"/>
                    <a:pt x="9189" y="5882"/>
                  </a:cubicBezTo>
                  <a:cubicBezTo>
                    <a:pt x="9084" y="3810"/>
                    <a:pt x="6510" y="1612"/>
                    <a:pt x="6510" y="1612"/>
                  </a:cubicBezTo>
                  <a:lnTo>
                    <a:pt x="3266" y="0"/>
                  </a:ln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16"/>
            <p:cNvSpPr/>
            <p:nvPr/>
          </p:nvSpPr>
          <p:spPr>
            <a:xfrm>
              <a:off x="1219843" y="4618628"/>
              <a:ext cx="66136" cy="151574"/>
            </a:xfrm>
            <a:custGeom>
              <a:rect b="b" l="l" r="r" t="t"/>
              <a:pathLst>
                <a:path extrusionOk="0" fill="none" h="4270" w="1863">
                  <a:moveTo>
                    <a:pt x="1863" y="4270"/>
                  </a:moveTo>
                  <a:cubicBezTo>
                    <a:pt x="1863" y="4270"/>
                    <a:pt x="0" y="2951"/>
                    <a:pt x="209" y="0"/>
                  </a:cubicBezTo>
                </a:path>
              </a:pathLst>
            </a:custGeom>
            <a:noFill/>
            <a:ln cap="flat" cmpd="sng" w="4175">
              <a:solidFill>
                <a:srgbClr val="25224C"/>
              </a:solidFill>
              <a:prstDash val="solid"/>
              <a:miter lim="2092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1168547" y="4617883"/>
              <a:ext cx="66172" cy="152320"/>
            </a:xfrm>
            <a:custGeom>
              <a:rect b="b" l="l" r="r" t="t"/>
              <a:pathLst>
                <a:path extrusionOk="0" fill="none" h="4291" w="1864">
                  <a:moveTo>
                    <a:pt x="1864" y="4291"/>
                  </a:moveTo>
                  <a:cubicBezTo>
                    <a:pt x="1864" y="4291"/>
                    <a:pt x="1" y="2972"/>
                    <a:pt x="210" y="0"/>
                  </a:cubicBezTo>
                </a:path>
              </a:pathLst>
            </a:custGeom>
            <a:noFill/>
            <a:ln cap="flat" cmpd="sng" w="4175">
              <a:solidFill>
                <a:srgbClr val="25224C"/>
              </a:solidFill>
              <a:prstDash val="solid"/>
              <a:miter lim="2092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1125487" y="4601518"/>
              <a:ext cx="66136" cy="152355"/>
            </a:xfrm>
            <a:custGeom>
              <a:rect b="b" l="l" r="r" t="t"/>
              <a:pathLst>
                <a:path extrusionOk="0" fill="none" h="4292" w="1863">
                  <a:moveTo>
                    <a:pt x="1863" y="4291"/>
                  </a:moveTo>
                  <a:cubicBezTo>
                    <a:pt x="1863" y="4291"/>
                    <a:pt x="0" y="2952"/>
                    <a:pt x="209" y="1"/>
                  </a:cubicBezTo>
                </a:path>
              </a:pathLst>
            </a:custGeom>
            <a:noFill/>
            <a:ln cap="flat" cmpd="sng" w="4175">
              <a:solidFill>
                <a:srgbClr val="25224C"/>
              </a:solidFill>
              <a:prstDash val="solid"/>
              <a:miter lim="2092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16"/>
            <p:cNvSpPr/>
            <p:nvPr/>
          </p:nvSpPr>
          <p:spPr>
            <a:xfrm>
              <a:off x="992473" y="2269321"/>
              <a:ext cx="1544712" cy="1247453"/>
            </a:xfrm>
            <a:custGeom>
              <a:rect b="b" l="l" r="r" t="t"/>
              <a:pathLst>
                <a:path extrusionOk="0" h="35142" w="43513">
                  <a:moveTo>
                    <a:pt x="19861" y="1"/>
                  </a:moveTo>
                  <a:cubicBezTo>
                    <a:pt x="3394" y="1"/>
                    <a:pt x="1" y="19110"/>
                    <a:pt x="1" y="19110"/>
                  </a:cubicBezTo>
                  <a:lnTo>
                    <a:pt x="7849" y="19633"/>
                  </a:lnTo>
                  <a:lnTo>
                    <a:pt x="10361" y="35142"/>
                  </a:lnTo>
                  <a:lnTo>
                    <a:pt x="33865" y="34954"/>
                  </a:lnTo>
                  <a:lnTo>
                    <a:pt x="35476" y="19633"/>
                  </a:lnTo>
                  <a:lnTo>
                    <a:pt x="43513" y="19110"/>
                  </a:lnTo>
                  <a:cubicBezTo>
                    <a:pt x="43513" y="19110"/>
                    <a:pt x="42404" y="1320"/>
                    <a:pt x="21223" y="43"/>
                  </a:cubicBezTo>
                  <a:cubicBezTo>
                    <a:pt x="20759" y="15"/>
                    <a:pt x="20305" y="1"/>
                    <a:pt x="198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16"/>
            <p:cNvSpPr/>
            <p:nvPr/>
          </p:nvSpPr>
          <p:spPr>
            <a:xfrm>
              <a:off x="1239155" y="2719587"/>
              <a:ext cx="31985" cy="246708"/>
            </a:xfrm>
            <a:custGeom>
              <a:rect b="b" l="l" r="r" t="t"/>
              <a:pathLst>
                <a:path extrusionOk="0" h="6950" w="901">
                  <a:moveTo>
                    <a:pt x="0" y="1"/>
                  </a:moveTo>
                  <a:lnTo>
                    <a:pt x="0" y="1"/>
                  </a:lnTo>
                  <a:cubicBezTo>
                    <a:pt x="42" y="587"/>
                    <a:pt x="105" y="1173"/>
                    <a:pt x="168" y="1759"/>
                  </a:cubicBezTo>
                  <a:cubicBezTo>
                    <a:pt x="230" y="2324"/>
                    <a:pt x="293" y="2910"/>
                    <a:pt x="377" y="3496"/>
                  </a:cubicBezTo>
                  <a:cubicBezTo>
                    <a:pt x="461" y="4061"/>
                    <a:pt x="523" y="4647"/>
                    <a:pt x="628" y="5233"/>
                  </a:cubicBezTo>
                  <a:cubicBezTo>
                    <a:pt x="712" y="5798"/>
                    <a:pt x="796" y="6384"/>
                    <a:pt x="900" y="6949"/>
                  </a:cubicBezTo>
                  <a:cubicBezTo>
                    <a:pt x="858" y="6363"/>
                    <a:pt x="796" y="5798"/>
                    <a:pt x="733" y="5212"/>
                  </a:cubicBezTo>
                  <a:cubicBezTo>
                    <a:pt x="670" y="4626"/>
                    <a:pt x="607" y="4040"/>
                    <a:pt x="544" y="3475"/>
                  </a:cubicBezTo>
                  <a:cubicBezTo>
                    <a:pt x="461" y="2889"/>
                    <a:pt x="377" y="2303"/>
                    <a:pt x="293" y="1738"/>
                  </a:cubicBezTo>
                  <a:cubicBezTo>
                    <a:pt x="210" y="1152"/>
                    <a:pt x="126" y="587"/>
                    <a:pt x="0" y="1"/>
                  </a:cubicBezTo>
                  <a:close/>
                </a:path>
              </a:pathLst>
            </a:custGeom>
            <a:solidFill>
              <a:srgbClr val="2522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16"/>
            <p:cNvSpPr/>
            <p:nvPr/>
          </p:nvSpPr>
          <p:spPr>
            <a:xfrm>
              <a:off x="2251833" y="2726261"/>
              <a:ext cx="31985" cy="246708"/>
            </a:xfrm>
            <a:custGeom>
              <a:rect b="b" l="l" r="r" t="t"/>
              <a:pathLst>
                <a:path extrusionOk="0" h="6950" w="901">
                  <a:moveTo>
                    <a:pt x="900" y="1"/>
                  </a:moveTo>
                  <a:cubicBezTo>
                    <a:pt x="795" y="566"/>
                    <a:pt x="691" y="1152"/>
                    <a:pt x="607" y="1717"/>
                  </a:cubicBezTo>
                  <a:cubicBezTo>
                    <a:pt x="523" y="2303"/>
                    <a:pt x="440" y="2889"/>
                    <a:pt x="377" y="3454"/>
                  </a:cubicBezTo>
                  <a:cubicBezTo>
                    <a:pt x="293" y="4040"/>
                    <a:pt x="230" y="4626"/>
                    <a:pt x="168" y="5191"/>
                  </a:cubicBezTo>
                  <a:cubicBezTo>
                    <a:pt x="105" y="5777"/>
                    <a:pt x="42" y="6364"/>
                    <a:pt x="0" y="6950"/>
                  </a:cubicBezTo>
                  <a:cubicBezTo>
                    <a:pt x="105" y="6364"/>
                    <a:pt x="209" y="5798"/>
                    <a:pt x="293" y="5212"/>
                  </a:cubicBezTo>
                  <a:cubicBezTo>
                    <a:pt x="377" y="4647"/>
                    <a:pt x="461" y="4061"/>
                    <a:pt x="523" y="3475"/>
                  </a:cubicBezTo>
                  <a:cubicBezTo>
                    <a:pt x="586" y="2910"/>
                    <a:pt x="670" y="2324"/>
                    <a:pt x="733" y="1738"/>
                  </a:cubicBezTo>
                  <a:cubicBezTo>
                    <a:pt x="795" y="1152"/>
                    <a:pt x="858" y="587"/>
                    <a:pt x="900" y="1"/>
                  </a:cubicBezTo>
                  <a:close/>
                </a:path>
              </a:pathLst>
            </a:custGeom>
            <a:solidFill>
              <a:srgbClr val="2522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16"/>
            <p:cNvSpPr/>
            <p:nvPr/>
          </p:nvSpPr>
          <p:spPr>
            <a:xfrm>
              <a:off x="1207206" y="3510854"/>
              <a:ext cx="1150910" cy="1631536"/>
            </a:xfrm>
            <a:custGeom>
              <a:rect b="b" l="l" r="r" t="t"/>
              <a:pathLst>
                <a:path extrusionOk="0" h="45962" w="32420">
                  <a:moveTo>
                    <a:pt x="27816" y="0"/>
                  </a:moveTo>
                  <a:lnTo>
                    <a:pt x="4291" y="168"/>
                  </a:lnTo>
                  <a:cubicBezTo>
                    <a:pt x="4291" y="168"/>
                    <a:pt x="0" y="8289"/>
                    <a:pt x="1089" y="20114"/>
                  </a:cubicBezTo>
                  <a:cubicBezTo>
                    <a:pt x="2198" y="31960"/>
                    <a:pt x="3705" y="45961"/>
                    <a:pt x="3705" y="45961"/>
                  </a:cubicBezTo>
                  <a:lnTo>
                    <a:pt x="31541" y="45961"/>
                  </a:lnTo>
                  <a:cubicBezTo>
                    <a:pt x="31541" y="45961"/>
                    <a:pt x="32420" y="22311"/>
                    <a:pt x="31541" y="16409"/>
                  </a:cubicBezTo>
                  <a:cubicBezTo>
                    <a:pt x="30662" y="10486"/>
                    <a:pt x="27816" y="0"/>
                    <a:pt x="278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16"/>
            <p:cNvSpPr/>
            <p:nvPr/>
          </p:nvSpPr>
          <p:spPr>
            <a:xfrm>
              <a:off x="1580157" y="2218842"/>
              <a:ext cx="477049" cy="3048312"/>
            </a:xfrm>
            <a:custGeom>
              <a:rect b="b" l="l" r="r" t="t"/>
              <a:pathLst>
                <a:path extrusionOk="0" h="85874" w="13438">
                  <a:moveTo>
                    <a:pt x="440" y="0"/>
                  </a:moveTo>
                  <a:lnTo>
                    <a:pt x="1" y="85874"/>
                  </a:lnTo>
                  <a:lnTo>
                    <a:pt x="13438" y="85141"/>
                  </a:lnTo>
                  <a:lnTo>
                    <a:pt x="10298" y="1109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16"/>
            <p:cNvSpPr/>
            <p:nvPr/>
          </p:nvSpPr>
          <p:spPr>
            <a:xfrm>
              <a:off x="1336457" y="3491543"/>
              <a:ext cx="876033" cy="62440"/>
            </a:xfrm>
            <a:custGeom>
              <a:rect b="b" l="l" r="r" t="t"/>
              <a:pathLst>
                <a:path extrusionOk="0" h="1759" w="24677">
                  <a:moveTo>
                    <a:pt x="859" y="0"/>
                  </a:moveTo>
                  <a:cubicBezTo>
                    <a:pt x="399" y="0"/>
                    <a:pt x="1" y="398"/>
                    <a:pt x="1" y="858"/>
                  </a:cubicBezTo>
                  <a:lnTo>
                    <a:pt x="1" y="900"/>
                  </a:lnTo>
                  <a:cubicBezTo>
                    <a:pt x="1" y="1361"/>
                    <a:pt x="399" y="1758"/>
                    <a:pt x="859" y="1758"/>
                  </a:cubicBezTo>
                  <a:lnTo>
                    <a:pt x="23819" y="1758"/>
                  </a:lnTo>
                  <a:cubicBezTo>
                    <a:pt x="24300" y="1758"/>
                    <a:pt x="24677" y="1361"/>
                    <a:pt x="24677" y="900"/>
                  </a:cubicBezTo>
                  <a:lnTo>
                    <a:pt x="24677" y="858"/>
                  </a:lnTo>
                  <a:cubicBezTo>
                    <a:pt x="24677" y="398"/>
                    <a:pt x="24300" y="0"/>
                    <a:pt x="23819" y="0"/>
                  </a:cubicBezTo>
                  <a:close/>
                </a:path>
              </a:pathLst>
            </a:custGeom>
            <a:solidFill>
              <a:srgbClr val="2522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16"/>
            <p:cNvSpPr/>
            <p:nvPr/>
          </p:nvSpPr>
          <p:spPr>
            <a:xfrm>
              <a:off x="1219843" y="2240887"/>
              <a:ext cx="311335" cy="223173"/>
            </a:xfrm>
            <a:custGeom>
              <a:rect b="b" l="l" r="r" t="t"/>
              <a:pathLst>
                <a:path extrusionOk="0" h="6287" w="8770">
                  <a:moveTo>
                    <a:pt x="6695" y="1"/>
                  </a:moveTo>
                  <a:cubicBezTo>
                    <a:pt x="5979" y="1"/>
                    <a:pt x="5337" y="886"/>
                    <a:pt x="5337" y="886"/>
                  </a:cubicBezTo>
                  <a:cubicBezTo>
                    <a:pt x="5023" y="822"/>
                    <a:pt x="4771" y="765"/>
                    <a:pt x="4544" y="765"/>
                  </a:cubicBezTo>
                  <a:cubicBezTo>
                    <a:pt x="4107" y="765"/>
                    <a:pt x="3769" y="978"/>
                    <a:pt x="3286" y="1765"/>
                  </a:cubicBezTo>
                  <a:cubicBezTo>
                    <a:pt x="3090" y="1707"/>
                    <a:pt x="2913" y="1678"/>
                    <a:pt x="2753" y="1678"/>
                  </a:cubicBezTo>
                  <a:cubicBezTo>
                    <a:pt x="2160" y="1678"/>
                    <a:pt x="1796" y="2081"/>
                    <a:pt x="1549" y="2937"/>
                  </a:cubicBezTo>
                  <a:cubicBezTo>
                    <a:pt x="1484" y="2926"/>
                    <a:pt x="1420" y="2921"/>
                    <a:pt x="1356" y="2921"/>
                  </a:cubicBezTo>
                  <a:cubicBezTo>
                    <a:pt x="926" y="2921"/>
                    <a:pt x="533" y="3161"/>
                    <a:pt x="314" y="3544"/>
                  </a:cubicBezTo>
                  <a:cubicBezTo>
                    <a:pt x="0" y="4151"/>
                    <a:pt x="670" y="5177"/>
                    <a:pt x="670" y="5177"/>
                  </a:cubicBezTo>
                  <a:cubicBezTo>
                    <a:pt x="1181" y="5951"/>
                    <a:pt x="1775" y="6287"/>
                    <a:pt x="2288" y="6287"/>
                  </a:cubicBezTo>
                  <a:cubicBezTo>
                    <a:pt x="2552" y="6287"/>
                    <a:pt x="2794" y="6198"/>
                    <a:pt x="2993" y="6035"/>
                  </a:cubicBezTo>
                  <a:cubicBezTo>
                    <a:pt x="3266" y="5811"/>
                    <a:pt x="3176" y="5477"/>
                    <a:pt x="3001" y="5185"/>
                  </a:cubicBezTo>
                  <a:lnTo>
                    <a:pt x="3001" y="5185"/>
                  </a:lnTo>
                  <a:cubicBezTo>
                    <a:pt x="3280" y="5441"/>
                    <a:pt x="3661" y="5678"/>
                    <a:pt x="4112" y="5678"/>
                  </a:cubicBezTo>
                  <a:cubicBezTo>
                    <a:pt x="4217" y="5678"/>
                    <a:pt x="4325" y="5666"/>
                    <a:pt x="4437" y="5637"/>
                  </a:cubicBezTo>
                  <a:cubicBezTo>
                    <a:pt x="5110" y="5469"/>
                    <a:pt x="4948" y="4756"/>
                    <a:pt x="4688" y="4179"/>
                  </a:cubicBezTo>
                  <a:lnTo>
                    <a:pt x="4688" y="4179"/>
                  </a:lnTo>
                  <a:cubicBezTo>
                    <a:pt x="4976" y="4585"/>
                    <a:pt x="5389" y="4999"/>
                    <a:pt x="5879" y="4999"/>
                  </a:cubicBezTo>
                  <a:cubicBezTo>
                    <a:pt x="5954" y="4999"/>
                    <a:pt x="6032" y="4989"/>
                    <a:pt x="6111" y="4967"/>
                  </a:cubicBezTo>
                  <a:cubicBezTo>
                    <a:pt x="7027" y="4716"/>
                    <a:pt x="6649" y="3326"/>
                    <a:pt x="6523" y="2935"/>
                  </a:cubicBezTo>
                  <a:lnTo>
                    <a:pt x="6523" y="2935"/>
                  </a:lnTo>
                  <a:cubicBezTo>
                    <a:pt x="6669" y="3350"/>
                    <a:pt x="7255" y="4886"/>
                    <a:pt x="7909" y="4886"/>
                  </a:cubicBezTo>
                  <a:cubicBezTo>
                    <a:pt x="7923" y="4886"/>
                    <a:pt x="7938" y="4885"/>
                    <a:pt x="7953" y="4884"/>
                  </a:cubicBezTo>
                  <a:cubicBezTo>
                    <a:pt x="8749" y="4779"/>
                    <a:pt x="8769" y="2937"/>
                    <a:pt x="8476" y="1870"/>
                  </a:cubicBezTo>
                  <a:cubicBezTo>
                    <a:pt x="8163" y="802"/>
                    <a:pt x="7681" y="216"/>
                    <a:pt x="6907" y="28"/>
                  </a:cubicBezTo>
                  <a:cubicBezTo>
                    <a:pt x="6836" y="9"/>
                    <a:pt x="6765" y="1"/>
                    <a:pt x="6695" y="1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16"/>
            <p:cNvSpPr/>
            <p:nvPr/>
          </p:nvSpPr>
          <p:spPr>
            <a:xfrm>
              <a:off x="1409301" y="2272339"/>
              <a:ext cx="44588" cy="83242"/>
            </a:xfrm>
            <a:custGeom>
              <a:rect b="b" l="l" r="r" t="t"/>
              <a:pathLst>
                <a:path extrusionOk="0" h="2345" w="1256">
                  <a:moveTo>
                    <a:pt x="0" y="0"/>
                  </a:moveTo>
                  <a:lnTo>
                    <a:pt x="0" y="0"/>
                  </a:lnTo>
                  <a:cubicBezTo>
                    <a:pt x="188" y="126"/>
                    <a:pt x="356" y="293"/>
                    <a:pt x="461" y="481"/>
                  </a:cubicBezTo>
                  <a:cubicBezTo>
                    <a:pt x="586" y="670"/>
                    <a:pt x="691" y="858"/>
                    <a:pt x="795" y="1067"/>
                  </a:cubicBezTo>
                  <a:cubicBezTo>
                    <a:pt x="963" y="1486"/>
                    <a:pt x="1109" y="1905"/>
                    <a:pt x="1256" y="2344"/>
                  </a:cubicBezTo>
                  <a:cubicBezTo>
                    <a:pt x="1235" y="1884"/>
                    <a:pt x="1109" y="1423"/>
                    <a:pt x="921" y="1005"/>
                  </a:cubicBezTo>
                  <a:cubicBezTo>
                    <a:pt x="837" y="795"/>
                    <a:pt x="712" y="586"/>
                    <a:pt x="565" y="398"/>
                  </a:cubicBezTo>
                  <a:cubicBezTo>
                    <a:pt x="419" y="209"/>
                    <a:pt x="230" y="8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16"/>
            <p:cNvSpPr/>
            <p:nvPr/>
          </p:nvSpPr>
          <p:spPr>
            <a:xfrm>
              <a:off x="1336457" y="2303542"/>
              <a:ext cx="53534" cy="90661"/>
            </a:xfrm>
            <a:custGeom>
              <a:rect b="b" l="l" r="r" t="t"/>
              <a:pathLst>
                <a:path extrusionOk="0" h="2554" w="1508">
                  <a:moveTo>
                    <a:pt x="1" y="0"/>
                  </a:moveTo>
                  <a:lnTo>
                    <a:pt x="1" y="0"/>
                  </a:lnTo>
                  <a:cubicBezTo>
                    <a:pt x="168" y="188"/>
                    <a:pt x="294" y="377"/>
                    <a:pt x="420" y="607"/>
                  </a:cubicBezTo>
                  <a:lnTo>
                    <a:pt x="775" y="1256"/>
                  </a:lnTo>
                  <a:cubicBezTo>
                    <a:pt x="1027" y="1695"/>
                    <a:pt x="1257" y="2135"/>
                    <a:pt x="1508" y="2554"/>
                  </a:cubicBezTo>
                  <a:cubicBezTo>
                    <a:pt x="1361" y="2072"/>
                    <a:pt x="1152" y="1612"/>
                    <a:pt x="922" y="1172"/>
                  </a:cubicBezTo>
                  <a:cubicBezTo>
                    <a:pt x="796" y="963"/>
                    <a:pt x="671" y="733"/>
                    <a:pt x="524" y="544"/>
                  </a:cubicBezTo>
                  <a:cubicBezTo>
                    <a:pt x="399" y="314"/>
                    <a:pt x="210" y="14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16"/>
            <p:cNvSpPr/>
            <p:nvPr/>
          </p:nvSpPr>
          <p:spPr>
            <a:xfrm>
              <a:off x="1274796" y="2345146"/>
              <a:ext cx="53534" cy="79514"/>
            </a:xfrm>
            <a:custGeom>
              <a:rect b="b" l="l" r="r" t="t"/>
              <a:pathLst>
                <a:path extrusionOk="0" h="2240" w="1508">
                  <a:moveTo>
                    <a:pt x="1" y="0"/>
                  </a:moveTo>
                  <a:cubicBezTo>
                    <a:pt x="168" y="419"/>
                    <a:pt x="378" y="816"/>
                    <a:pt x="650" y="1193"/>
                  </a:cubicBezTo>
                  <a:cubicBezTo>
                    <a:pt x="901" y="1570"/>
                    <a:pt x="1194" y="1905"/>
                    <a:pt x="1508" y="2240"/>
                  </a:cubicBezTo>
                  <a:cubicBezTo>
                    <a:pt x="1278" y="1842"/>
                    <a:pt x="1047" y="1465"/>
                    <a:pt x="775" y="1109"/>
                  </a:cubicBezTo>
                  <a:cubicBezTo>
                    <a:pt x="524" y="733"/>
                    <a:pt x="252" y="37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16"/>
            <p:cNvSpPr/>
            <p:nvPr/>
          </p:nvSpPr>
          <p:spPr>
            <a:xfrm>
              <a:off x="2523009" y="3978195"/>
              <a:ext cx="389364" cy="484115"/>
            </a:xfrm>
            <a:custGeom>
              <a:rect b="b" l="l" r="r" t="t"/>
              <a:pathLst>
                <a:path extrusionOk="0" h="13638" w="10968">
                  <a:moveTo>
                    <a:pt x="4270" y="0"/>
                  </a:moveTo>
                  <a:lnTo>
                    <a:pt x="1737" y="795"/>
                  </a:lnTo>
                  <a:lnTo>
                    <a:pt x="168" y="2470"/>
                  </a:lnTo>
                  <a:cubicBezTo>
                    <a:pt x="168" y="2470"/>
                    <a:pt x="0" y="7514"/>
                    <a:pt x="1319" y="9125"/>
                  </a:cubicBezTo>
                  <a:cubicBezTo>
                    <a:pt x="2572" y="10657"/>
                    <a:pt x="4487" y="13228"/>
                    <a:pt x="5285" y="13228"/>
                  </a:cubicBezTo>
                  <a:cubicBezTo>
                    <a:pt x="5326" y="13228"/>
                    <a:pt x="5365" y="13221"/>
                    <a:pt x="5400" y="13207"/>
                  </a:cubicBezTo>
                  <a:cubicBezTo>
                    <a:pt x="6133" y="12914"/>
                    <a:pt x="5254" y="10005"/>
                    <a:pt x="5254" y="10004"/>
                  </a:cubicBezTo>
                  <a:lnTo>
                    <a:pt x="5254" y="10004"/>
                  </a:lnTo>
                  <a:cubicBezTo>
                    <a:pt x="6530" y="10674"/>
                    <a:pt x="7409" y="11930"/>
                    <a:pt x="7598" y="13353"/>
                  </a:cubicBezTo>
                  <a:cubicBezTo>
                    <a:pt x="7621" y="13551"/>
                    <a:pt x="7724" y="13638"/>
                    <a:pt x="7876" y="13638"/>
                  </a:cubicBezTo>
                  <a:cubicBezTo>
                    <a:pt x="8401" y="13638"/>
                    <a:pt x="9521" y="12616"/>
                    <a:pt x="10088" y="11595"/>
                  </a:cubicBezTo>
                  <a:cubicBezTo>
                    <a:pt x="10821" y="10297"/>
                    <a:pt x="10967" y="8979"/>
                    <a:pt x="10821" y="7367"/>
                  </a:cubicBezTo>
                  <a:cubicBezTo>
                    <a:pt x="10674" y="5756"/>
                    <a:pt x="4270" y="0"/>
                    <a:pt x="4270" y="0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16"/>
            <p:cNvSpPr/>
            <p:nvPr/>
          </p:nvSpPr>
          <p:spPr>
            <a:xfrm>
              <a:off x="2788257" y="4280574"/>
              <a:ext cx="75792" cy="151574"/>
            </a:xfrm>
            <a:custGeom>
              <a:rect b="b" l="l" r="r" t="t"/>
              <a:pathLst>
                <a:path extrusionOk="0" fill="none" h="4270" w="2135">
                  <a:moveTo>
                    <a:pt x="1654" y="4270"/>
                  </a:moveTo>
                  <a:cubicBezTo>
                    <a:pt x="1654" y="4270"/>
                    <a:pt x="2135" y="2031"/>
                    <a:pt x="0" y="0"/>
                  </a:cubicBezTo>
                </a:path>
              </a:pathLst>
            </a:custGeom>
            <a:noFill/>
            <a:ln cap="flat" cmpd="sng" w="4175">
              <a:solidFill>
                <a:srgbClr val="25224C"/>
              </a:solidFill>
              <a:prstDash val="solid"/>
              <a:miter lim="2092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16"/>
            <p:cNvSpPr/>
            <p:nvPr/>
          </p:nvSpPr>
          <p:spPr>
            <a:xfrm>
              <a:off x="2826134" y="4245643"/>
              <a:ext cx="75828" cy="152355"/>
            </a:xfrm>
            <a:custGeom>
              <a:rect b="b" l="l" r="r" t="t"/>
              <a:pathLst>
                <a:path extrusionOk="0" fill="none" h="4292" w="2136">
                  <a:moveTo>
                    <a:pt x="1654" y="4291"/>
                  </a:moveTo>
                  <a:cubicBezTo>
                    <a:pt x="1654" y="4291"/>
                    <a:pt x="2135" y="2052"/>
                    <a:pt x="1" y="1"/>
                  </a:cubicBezTo>
                </a:path>
              </a:pathLst>
            </a:custGeom>
            <a:noFill/>
            <a:ln cap="flat" cmpd="sng" w="4175">
              <a:solidFill>
                <a:srgbClr val="25224C"/>
              </a:solidFill>
              <a:prstDash val="solid"/>
              <a:miter lim="2092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16"/>
            <p:cNvSpPr/>
            <p:nvPr/>
          </p:nvSpPr>
          <p:spPr>
            <a:xfrm>
              <a:off x="2846937" y="4204038"/>
              <a:ext cx="75828" cy="152355"/>
            </a:xfrm>
            <a:custGeom>
              <a:rect b="b" l="l" r="r" t="t"/>
              <a:pathLst>
                <a:path extrusionOk="0" fill="none" h="4292" w="2136">
                  <a:moveTo>
                    <a:pt x="1654" y="4291"/>
                  </a:moveTo>
                  <a:cubicBezTo>
                    <a:pt x="1654" y="4291"/>
                    <a:pt x="2135" y="2052"/>
                    <a:pt x="1" y="1"/>
                  </a:cubicBezTo>
                </a:path>
              </a:pathLst>
            </a:custGeom>
            <a:noFill/>
            <a:ln cap="flat" cmpd="sng" w="4175">
              <a:solidFill>
                <a:srgbClr val="25224C"/>
              </a:solidFill>
              <a:prstDash val="solid"/>
              <a:miter lim="2092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16"/>
            <p:cNvSpPr/>
            <p:nvPr/>
          </p:nvSpPr>
          <p:spPr>
            <a:xfrm>
              <a:off x="1615088" y="1963251"/>
              <a:ext cx="298732" cy="460651"/>
            </a:xfrm>
            <a:custGeom>
              <a:rect b="b" l="l" r="r" t="t"/>
              <a:pathLst>
                <a:path extrusionOk="0" h="12977" w="8415">
                  <a:moveTo>
                    <a:pt x="775" y="0"/>
                  </a:moveTo>
                  <a:lnTo>
                    <a:pt x="168" y="8623"/>
                  </a:lnTo>
                  <a:cubicBezTo>
                    <a:pt x="1" y="10967"/>
                    <a:pt x="1863" y="12977"/>
                    <a:pt x="4207" y="12977"/>
                  </a:cubicBezTo>
                  <a:cubicBezTo>
                    <a:pt x="6551" y="12977"/>
                    <a:pt x="8414" y="11009"/>
                    <a:pt x="8268" y="8665"/>
                  </a:cubicBezTo>
                  <a:lnTo>
                    <a:pt x="7703" y="0"/>
                  </a:ln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16"/>
            <p:cNvSpPr/>
            <p:nvPr/>
          </p:nvSpPr>
          <p:spPr>
            <a:xfrm>
              <a:off x="2745161" y="2981107"/>
              <a:ext cx="864887" cy="1294984"/>
            </a:xfrm>
            <a:custGeom>
              <a:rect b="b" l="l" r="r" t="t"/>
              <a:pathLst>
                <a:path extrusionOk="0" h="36481" w="24363">
                  <a:moveTo>
                    <a:pt x="23692" y="1"/>
                  </a:moveTo>
                  <a:lnTo>
                    <a:pt x="14735" y="2156"/>
                  </a:lnTo>
                  <a:lnTo>
                    <a:pt x="15153" y="12956"/>
                  </a:lnTo>
                  <a:lnTo>
                    <a:pt x="0" y="31834"/>
                  </a:lnTo>
                  <a:lnTo>
                    <a:pt x="5170" y="36481"/>
                  </a:lnTo>
                  <a:cubicBezTo>
                    <a:pt x="5170" y="36481"/>
                    <a:pt x="22604" y="18188"/>
                    <a:pt x="23483" y="15551"/>
                  </a:cubicBezTo>
                  <a:cubicBezTo>
                    <a:pt x="24362" y="12914"/>
                    <a:pt x="23692" y="1"/>
                    <a:pt x="23692" y="1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16"/>
            <p:cNvSpPr/>
            <p:nvPr/>
          </p:nvSpPr>
          <p:spPr>
            <a:xfrm>
              <a:off x="2518252" y="4046530"/>
              <a:ext cx="463949" cy="410884"/>
            </a:xfrm>
            <a:custGeom>
              <a:rect b="b" l="l" r="r" t="t"/>
              <a:pathLst>
                <a:path extrusionOk="0" h="11575" w="13069">
                  <a:moveTo>
                    <a:pt x="8046" y="1"/>
                  </a:moveTo>
                  <a:cubicBezTo>
                    <a:pt x="8046" y="1"/>
                    <a:pt x="5011" y="963"/>
                    <a:pt x="3713" y="2198"/>
                  </a:cubicBezTo>
                  <a:cubicBezTo>
                    <a:pt x="2395" y="3454"/>
                    <a:pt x="595" y="5149"/>
                    <a:pt x="595" y="7075"/>
                  </a:cubicBezTo>
                  <a:cubicBezTo>
                    <a:pt x="595" y="7489"/>
                    <a:pt x="779" y="7642"/>
                    <a:pt x="1052" y="7642"/>
                  </a:cubicBezTo>
                  <a:cubicBezTo>
                    <a:pt x="1340" y="7642"/>
                    <a:pt x="1726" y="7471"/>
                    <a:pt x="2098" y="7257"/>
                  </a:cubicBezTo>
                  <a:lnTo>
                    <a:pt x="2098" y="7257"/>
                  </a:lnTo>
                  <a:cubicBezTo>
                    <a:pt x="1132" y="8002"/>
                    <a:pt x="1" y="9072"/>
                    <a:pt x="365" y="9775"/>
                  </a:cubicBezTo>
                  <a:cubicBezTo>
                    <a:pt x="1181" y="11302"/>
                    <a:pt x="2583" y="11575"/>
                    <a:pt x="5513" y="11575"/>
                  </a:cubicBezTo>
                  <a:cubicBezTo>
                    <a:pt x="8088" y="11575"/>
                    <a:pt x="12064" y="6217"/>
                    <a:pt x="12566" y="5254"/>
                  </a:cubicBezTo>
                  <a:cubicBezTo>
                    <a:pt x="13069" y="4312"/>
                    <a:pt x="8046" y="1"/>
                    <a:pt x="8046" y="1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16"/>
            <p:cNvSpPr/>
            <p:nvPr/>
          </p:nvSpPr>
          <p:spPr>
            <a:xfrm>
              <a:off x="2786766" y="4311777"/>
              <a:ext cx="119635" cy="115935"/>
            </a:xfrm>
            <a:custGeom>
              <a:rect b="b" l="l" r="r" t="t"/>
              <a:pathLst>
                <a:path extrusionOk="0" fill="none" h="3266" w="3370">
                  <a:moveTo>
                    <a:pt x="0" y="3265"/>
                  </a:moveTo>
                  <a:cubicBezTo>
                    <a:pt x="1193" y="2449"/>
                    <a:pt x="2428" y="1152"/>
                    <a:pt x="3370" y="0"/>
                  </a:cubicBezTo>
                </a:path>
              </a:pathLst>
            </a:custGeom>
            <a:noFill/>
            <a:ln cap="flat" cmpd="sng" w="4175">
              <a:solidFill>
                <a:srgbClr val="25224C"/>
              </a:solidFill>
              <a:prstDash val="solid"/>
              <a:miter lim="2092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16"/>
            <p:cNvSpPr/>
            <p:nvPr/>
          </p:nvSpPr>
          <p:spPr>
            <a:xfrm>
              <a:off x="2509626" y="4307304"/>
              <a:ext cx="83993" cy="86223"/>
            </a:xfrm>
            <a:custGeom>
              <a:rect b="b" l="l" r="r" t="t"/>
              <a:pathLst>
                <a:path extrusionOk="0" fill="none" h="2429" w="2366">
                  <a:moveTo>
                    <a:pt x="608" y="2429"/>
                  </a:moveTo>
                  <a:cubicBezTo>
                    <a:pt x="1" y="1257"/>
                    <a:pt x="2366" y="1"/>
                    <a:pt x="2366" y="1"/>
                  </a:cubicBezTo>
                </a:path>
              </a:pathLst>
            </a:custGeom>
            <a:noFill/>
            <a:ln cap="flat" cmpd="sng" w="4175">
              <a:solidFill>
                <a:srgbClr val="25224C"/>
              </a:solidFill>
              <a:prstDash val="solid"/>
              <a:miter lim="2092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16"/>
            <p:cNvSpPr/>
            <p:nvPr/>
          </p:nvSpPr>
          <p:spPr>
            <a:xfrm>
              <a:off x="2539338" y="4050258"/>
              <a:ext cx="254144" cy="308331"/>
            </a:xfrm>
            <a:custGeom>
              <a:rect b="b" l="l" r="r" t="t"/>
              <a:pathLst>
                <a:path extrusionOk="0" fill="none" h="8686" w="7159">
                  <a:moveTo>
                    <a:pt x="7159" y="0"/>
                  </a:moveTo>
                  <a:cubicBezTo>
                    <a:pt x="6824" y="105"/>
                    <a:pt x="6510" y="210"/>
                    <a:pt x="6196" y="356"/>
                  </a:cubicBezTo>
                  <a:cubicBezTo>
                    <a:pt x="5212" y="754"/>
                    <a:pt x="3266" y="2742"/>
                    <a:pt x="2973" y="4040"/>
                  </a:cubicBezTo>
                  <a:cubicBezTo>
                    <a:pt x="2680" y="5295"/>
                    <a:pt x="4375" y="7116"/>
                    <a:pt x="3831" y="7932"/>
                  </a:cubicBezTo>
                  <a:cubicBezTo>
                    <a:pt x="3370" y="8686"/>
                    <a:pt x="482" y="7158"/>
                    <a:pt x="1" y="5170"/>
                  </a:cubicBezTo>
                </a:path>
              </a:pathLst>
            </a:custGeom>
            <a:noFill/>
            <a:ln cap="flat" cmpd="sng" w="4175">
              <a:solidFill>
                <a:srgbClr val="25224C"/>
              </a:solidFill>
              <a:prstDash val="solid"/>
              <a:miter lim="2092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16"/>
            <p:cNvSpPr/>
            <p:nvPr/>
          </p:nvSpPr>
          <p:spPr>
            <a:xfrm>
              <a:off x="2531174" y="4295412"/>
              <a:ext cx="177606" cy="98115"/>
            </a:xfrm>
            <a:custGeom>
              <a:rect b="b" l="l" r="r" t="t"/>
              <a:pathLst>
                <a:path extrusionOk="0" fill="none" h="2764" w="5003">
                  <a:moveTo>
                    <a:pt x="5003" y="1"/>
                  </a:moveTo>
                  <a:cubicBezTo>
                    <a:pt x="5003" y="1"/>
                    <a:pt x="3182" y="2073"/>
                    <a:pt x="2596" y="2219"/>
                  </a:cubicBezTo>
                  <a:cubicBezTo>
                    <a:pt x="2031" y="2366"/>
                    <a:pt x="1" y="2764"/>
                    <a:pt x="1" y="2764"/>
                  </a:cubicBezTo>
                </a:path>
              </a:pathLst>
            </a:custGeom>
            <a:noFill/>
            <a:ln cap="flat" cmpd="sng" w="4175">
              <a:solidFill>
                <a:srgbClr val="25224C"/>
              </a:solidFill>
              <a:prstDash val="solid"/>
              <a:miter lim="2092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16"/>
            <p:cNvSpPr/>
            <p:nvPr/>
          </p:nvSpPr>
          <p:spPr>
            <a:xfrm>
              <a:off x="2566105" y="4339253"/>
              <a:ext cx="203592" cy="93642"/>
            </a:xfrm>
            <a:custGeom>
              <a:rect b="b" l="l" r="r" t="t"/>
              <a:pathLst>
                <a:path extrusionOk="0" fill="none" h="2638" w="5735">
                  <a:moveTo>
                    <a:pt x="0" y="2638"/>
                  </a:moveTo>
                  <a:cubicBezTo>
                    <a:pt x="0" y="2638"/>
                    <a:pt x="3579" y="2345"/>
                    <a:pt x="4102" y="1759"/>
                  </a:cubicBezTo>
                  <a:cubicBezTo>
                    <a:pt x="4605" y="1173"/>
                    <a:pt x="5735" y="1"/>
                    <a:pt x="5735" y="1"/>
                  </a:cubicBezTo>
                </a:path>
              </a:pathLst>
            </a:custGeom>
            <a:noFill/>
            <a:ln cap="flat" cmpd="sng" w="4175">
              <a:solidFill>
                <a:srgbClr val="25224C"/>
              </a:solidFill>
              <a:prstDash val="solid"/>
              <a:miter lim="2092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16"/>
            <p:cNvSpPr/>
            <p:nvPr/>
          </p:nvSpPr>
          <p:spPr>
            <a:xfrm>
              <a:off x="2670116" y="4370456"/>
              <a:ext cx="144165" cy="86969"/>
            </a:xfrm>
            <a:custGeom>
              <a:rect b="b" l="l" r="r" t="t"/>
              <a:pathLst>
                <a:path extrusionOk="0" fill="none" h="2450" w="4061">
                  <a:moveTo>
                    <a:pt x="4061" y="1"/>
                  </a:moveTo>
                  <a:cubicBezTo>
                    <a:pt x="4061" y="1"/>
                    <a:pt x="2700" y="1361"/>
                    <a:pt x="2303" y="1717"/>
                  </a:cubicBezTo>
                  <a:cubicBezTo>
                    <a:pt x="1905" y="2094"/>
                    <a:pt x="0" y="2450"/>
                    <a:pt x="0" y="2450"/>
                  </a:cubicBezTo>
                </a:path>
              </a:pathLst>
            </a:custGeom>
            <a:noFill/>
            <a:ln cap="flat" cmpd="sng" w="4175">
              <a:solidFill>
                <a:srgbClr val="25224C"/>
              </a:solidFill>
              <a:prstDash val="solid"/>
              <a:miter lim="2092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2541175" y="1518374"/>
              <a:ext cx="65474" cy="196929"/>
            </a:xfrm>
            <a:custGeom>
              <a:rect b="b" l="l" r="r" t="t"/>
              <a:pathLst>
                <a:path extrusionOk="0" fill="none" h="5733" w="1452">
                  <a:moveTo>
                    <a:pt x="800" y="1"/>
                  </a:moveTo>
                  <a:lnTo>
                    <a:pt x="1377" y="4449"/>
                  </a:lnTo>
                  <a:cubicBezTo>
                    <a:pt x="1433" y="4784"/>
                    <a:pt x="1452" y="5156"/>
                    <a:pt x="1228" y="5416"/>
                  </a:cubicBezTo>
                  <a:cubicBezTo>
                    <a:pt x="949" y="5733"/>
                    <a:pt x="428" y="5658"/>
                    <a:pt x="0" y="5547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2162659" y="1542484"/>
              <a:ext cx="189499" cy="241241"/>
            </a:xfrm>
            <a:custGeom>
              <a:rect b="b" l="l" r="r" t="t"/>
              <a:pathLst>
                <a:path extrusionOk="0" h="6796" w="5338">
                  <a:moveTo>
                    <a:pt x="2025" y="1"/>
                  </a:moveTo>
                  <a:cubicBezTo>
                    <a:pt x="1877" y="1"/>
                    <a:pt x="1732" y="23"/>
                    <a:pt x="1591" y="70"/>
                  </a:cubicBezTo>
                  <a:cubicBezTo>
                    <a:pt x="440" y="426"/>
                    <a:pt x="1" y="2226"/>
                    <a:pt x="607" y="4068"/>
                  </a:cubicBezTo>
                  <a:cubicBezTo>
                    <a:pt x="1121" y="5680"/>
                    <a:pt x="2275" y="6795"/>
                    <a:pt x="3313" y="6795"/>
                  </a:cubicBezTo>
                  <a:cubicBezTo>
                    <a:pt x="3461" y="6795"/>
                    <a:pt x="3606" y="6773"/>
                    <a:pt x="3747" y="6726"/>
                  </a:cubicBezTo>
                  <a:cubicBezTo>
                    <a:pt x="4898" y="6349"/>
                    <a:pt x="5338" y="4570"/>
                    <a:pt x="4731" y="2728"/>
                  </a:cubicBezTo>
                  <a:cubicBezTo>
                    <a:pt x="4218" y="1116"/>
                    <a:pt x="3063" y="1"/>
                    <a:pt x="2025" y="1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16"/>
            <p:cNvSpPr/>
            <p:nvPr/>
          </p:nvSpPr>
          <p:spPr>
            <a:xfrm>
              <a:off x="2187935" y="1589094"/>
              <a:ext cx="75792" cy="98541"/>
            </a:xfrm>
            <a:custGeom>
              <a:rect b="b" l="l" r="r" t="t"/>
              <a:pathLst>
                <a:path extrusionOk="0" h="2776" w="2135">
                  <a:moveTo>
                    <a:pt x="672" y="0"/>
                  </a:moveTo>
                  <a:cubicBezTo>
                    <a:pt x="630" y="0"/>
                    <a:pt x="587" y="4"/>
                    <a:pt x="544" y="13"/>
                  </a:cubicBezTo>
                  <a:cubicBezTo>
                    <a:pt x="356" y="76"/>
                    <a:pt x="209" y="222"/>
                    <a:pt x="147" y="411"/>
                  </a:cubicBezTo>
                  <a:cubicBezTo>
                    <a:pt x="63" y="557"/>
                    <a:pt x="21" y="745"/>
                    <a:pt x="0" y="934"/>
                  </a:cubicBezTo>
                  <a:cubicBezTo>
                    <a:pt x="42" y="745"/>
                    <a:pt x="105" y="578"/>
                    <a:pt x="209" y="432"/>
                  </a:cubicBezTo>
                  <a:cubicBezTo>
                    <a:pt x="293" y="285"/>
                    <a:pt x="419" y="180"/>
                    <a:pt x="586" y="118"/>
                  </a:cubicBezTo>
                  <a:cubicBezTo>
                    <a:pt x="733" y="118"/>
                    <a:pt x="900" y="180"/>
                    <a:pt x="1005" y="306"/>
                  </a:cubicBezTo>
                  <a:cubicBezTo>
                    <a:pt x="1109" y="432"/>
                    <a:pt x="1193" y="578"/>
                    <a:pt x="1256" y="745"/>
                  </a:cubicBezTo>
                  <a:cubicBezTo>
                    <a:pt x="1402" y="1059"/>
                    <a:pt x="1528" y="1373"/>
                    <a:pt x="1633" y="1708"/>
                  </a:cubicBezTo>
                  <a:cubicBezTo>
                    <a:pt x="1682" y="1878"/>
                    <a:pt x="1732" y="2042"/>
                    <a:pt x="1782" y="2207"/>
                  </a:cubicBezTo>
                  <a:lnTo>
                    <a:pt x="1782" y="2207"/>
                  </a:lnTo>
                  <a:cubicBezTo>
                    <a:pt x="1723" y="2147"/>
                    <a:pt x="1659" y="2092"/>
                    <a:pt x="1591" y="2043"/>
                  </a:cubicBezTo>
                  <a:cubicBezTo>
                    <a:pt x="1361" y="1897"/>
                    <a:pt x="1088" y="1792"/>
                    <a:pt x="837" y="1729"/>
                  </a:cubicBezTo>
                  <a:lnTo>
                    <a:pt x="837" y="1729"/>
                  </a:lnTo>
                  <a:cubicBezTo>
                    <a:pt x="1088" y="1834"/>
                    <a:pt x="1319" y="1959"/>
                    <a:pt x="1528" y="2148"/>
                  </a:cubicBezTo>
                  <a:cubicBezTo>
                    <a:pt x="1694" y="2264"/>
                    <a:pt x="1821" y="2433"/>
                    <a:pt x="1908" y="2624"/>
                  </a:cubicBezTo>
                  <a:lnTo>
                    <a:pt x="1908" y="2624"/>
                  </a:lnTo>
                  <a:cubicBezTo>
                    <a:pt x="1921" y="2667"/>
                    <a:pt x="1934" y="2711"/>
                    <a:pt x="1947" y="2755"/>
                  </a:cubicBezTo>
                  <a:lnTo>
                    <a:pt x="1959" y="2752"/>
                  </a:lnTo>
                  <a:lnTo>
                    <a:pt x="1959" y="2752"/>
                  </a:lnTo>
                  <a:cubicBezTo>
                    <a:pt x="1962" y="2760"/>
                    <a:pt x="1965" y="2768"/>
                    <a:pt x="1968" y="2776"/>
                  </a:cubicBezTo>
                  <a:lnTo>
                    <a:pt x="2135" y="2734"/>
                  </a:lnTo>
                  <a:cubicBezTo>
                    <a:pt x="2051" y="2378"/>
                    <a:pt x="1968" y="2022"/>
                    <a:pt x="1842" y="1687"/>
                  </a:cubicBezTo>
                  <a:cubicBezTo>
                    <a:pt x="1737" y="1331"/>
                    <a:pt x="1612" y="976"/>
                    <a:pt x="1444" y="662"/>
                  </a:cubicBezTo>
                  <a:cubicBezTo>
                    <a:pt x="1361" y="473"/>
                    <a:pt x="1256" y="327"/>
                    <a:pt x="1109" y="180"/>
                  </a:cubicBezTo>
                  <a:cubicBezTo>
                    <a:pt x="993" y="64"/>
                    <a:pt x="836" y="0"/>
                    <a:pt x="6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16"/>
            <p:cNvSpPr/>
            <p:nvPr/>
          </p:nvSpPr>
          <p:spPr>
            <a:xfrm>
              <a:off x="2143348" y="1104075"/>
              <a:ext cx="767545" cy="515211"/>
            </a:xfrm>
            <a:custGeom>
              <a:rect b="b" l="l" r="r" t="t"/>
              <a:pathLst>
                <a:path extrusionOk="0" h="14514" w="21621">
                  <a:moveTo>
                    <a:pt x="8658" y="1"/>
                  </a:moveTo>
                  <a:cubicBezTo>
                    <a:pt x="5622" y="1"/>
                    <a:pt x="2748" y="686"/>
                    <a:pt x="1633" y="2018"/>
                  </a:cubicBezTo>
                  <a:cubicBezTo>
                    <a:pt x="0" y="3965"/>
                    <a:pt x="2051" y="10725"/>
                    <a:pt x="2826" y="12671"/>
                  </a:cubicBezTo>
                  <a:lnTo>
                    <a:pt x="4082" y="14513"/>
                  </a:lnTo>
                  <a:cubicBezTo>
                    <a:pt x="4082" y="14513"/>
                    <a:pt x="4542" y="12106"/>
                    <a:pt x="4082" y="10578"/>
                  </a:cubicBezTo>
                  <a:cubicBezTo>
                    <a:pt x="3496" y="8548"/>
                    <a:pt x="5044" y="5430"/>
                    <a:pt x="6300" y="5032"/>
                  </a:cubicBezTo>
                  <a:cubicBezTo>
                    <a:pt x="6988" y="4813"/>
                    <a:pt x="7563" y="4733"/>
                    <a:pt x="8051" y="4733"/>
                  </a:cubicBezTo>
                  <a:cubicBezTo>
                    <a:pt x="9386" y="4733"/>
                    <a:pt x="10065" y="5334"/>
                    <a:pt x="10607" y="5334"/>
                  </a:cubicBezTo>
                  <a:cubicBezTo>
                    <a:pt x="10644" y="5334"/>
                    <a:pt x="10680" y="5331"/>
                    <a:pt x="10716" y="5325"/>
                  </a:cubicBezTo>
                  <a:cubicBezTo>
                    <a:pt x="11736" y="5188"/>
                    <a:pt x="12076" y="4096"/>
                    <a:pt x="14024" y="4096"/>
                  </a:cubicBezTo>
                  <a:cubicBezTo>
                    <a:pt x="14156" y="4096"/>
                    <a:pt x="14295" y="4101"/>
                    <a:pt x="14442" y="4111"/>
                  </a:cubicBezTo>
                  <a:cubicBezTo>
                    <a:pt x="15990" y="4216"/>
                    <a:pt x="17874" y="6392"/>
                    <a:pt x="18000" y="8716"/>
                  </a:cubicBezTo>
                  <a:cubicBezTo>
                    <a:pt x="18083" y="10118"/>
                    <a:pt x="19109" y="12609"/>
                    <a:pt x="19109" y="12609"/>
                  </a:cubicBezTo>
                  <a:lnTo>
                    <a:pt x="19465" y="11353"/>
                  </a:lnTo>
                  <a:cubicBezTo>
                    <a:pt x="19465" y="11353"/>
                    <a:pt x="21621" y="6330"/>
                    <a:pt x="19904" y="3253"/>
                  </a:cubicBezTo>
                  <a:cubicBezTo>
                    <a:pt x="19382" y="2335"/>
                    <a:pt x="18848" y="2110"/>
                    <a:pt x="18360" y="2110"/>
                  </a:cubicBezTo>
                  <a:cubicBezTo>
                    <a:pt x="17890" y="2110"/>
                    <a:pt x="17461" y="2318"/>
                    <a:pt x="17125" y="2318"/>
                  </a:cubicBezTo>
                  <a:cubicBezTo>
                    <a:pt x="16998" y="2318"/>
                    <a:pt x="16884" y="2288"/>
                    <a:pt x="16786" y="2207"/>
                  </a:cubicBezTo>
                  <a:cubicBezTo>
                    <a:pt x="15058" y="722"/>
                    <a:pt x="11773" y="1"/>
                    <a:pt x="8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16"/>
            <p:cNvSpPr/>
            <p:nvPr/>
          </p:nvSpPr>
          <p:spPr>
            <a:xfrm>
              <a:off x="1848387" y="1979580"/>
              <a:ext cx="349994" cy="349224"/>
            </a:xfrm>
            <a:custGeom>
              <a:rect b="b" l="l" r="r" t="t"/>
              <a:pathLst>
                <a:path extrusionOk="0" h="9838" w="9859">
                  <a:moveTo>
                    <a:pt x="4919" y="1"/>
                  </a:moveTo>
                  <a:cubicBezTo>
                    <a:pt x="2198" y="1"/>
                    <a:pt x="0" y="2198"/>
                    <a:pt x="0" y="4919"/>
                  </a:cubicBezTo>
                  <a:cubicBezTo>
                    <a:pt x="0" y="7640"/>
                    <a:pt x="2198" y="9838"/>
                    <a:pt x="4919" y="9838"/>
                  </a:cubicBezTo>
                  <a:cubicBezTo>
                    <a:pt x="7640" y="9838"/>
                    <a:pt x="9858" y="7640"/>
                    <a:pt x="9858" y="4919"/>
                  </a:cubicBezTo>
                  <a:cubicBezTo>
                    <a:pt x="9858" y="2198"/>
                    <a:pt x="7640" y="1"/>
                    <a:pt x="49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16"/>
            <p:cNvSpPr/>
            <p:nvPr/>
          </p:nvSpPr>
          <p:spPr>
            <a:xfrm>
              <a:off x="1436777" y="1648235"/>
              <a:ext cx="155313" cy="248908"/>
            </a:xfrm>
            <a:custGeom>
              <a:rect b="b" l="l" r="r" t="t"/>
              <a:pathLst>
                <a:path extrusionOk="0" h="7012" w="4375">
                  <a:moveTo>
                    <a:pt x="2177" y="0"/>
                  </a:moveTo>
                  <a:cubicBezTo>
                    <a:pt x="963" y="0"/>
                    <a:pt x="0" y="1591"/>
                    <a:pt x="21" y="3516"/>
                  </a:cubicBezTo>
                  <a:cubicBezTo>
                    <a:pt x="21" y="5429"/>
                    <a:pt x="992" y="7012"/>
                    <a:pt x="2195" y="7012"/>
                  </a:cubicBezTo>
                  <a:cubicBezTo>
                    <a:pt x="2203" y="7012"/>
                    <a:pt x="2211" y="7012"/>
                    <a:pt x="2219" y="7012"/>
                  </a:cubicBezTo>
                  <a:cubicBezTo>
                    <a:pt x="3412" y="7012"/>
                    <a:pt x="4375" y="5442"/>
                    <a:pt x="4375" y="3496"/>
                  </a:cubicBezTo>
                  <a:cubicBezTo>
                    <a:pt x="4354" y="1570"/>
                    <a:pt x="3370" y="0"/>
                    <a:pt x="2177" y="0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16"/>
            <p:cNvSpPr/>
            <p:nvPr/>
          </p:nvSpPr>
          <p:spPr>
            <a:xfrm>
              <a:off x="1460562" y="1686112"/>
              <a:ext cx="54990" cy="109261"/>
            </a:xfrm>
            <a:custGeom>
              <a:rect b="b" l="l" r="r" t="t"/>
              <a:pathLst>
                <a:path extrusionOk="0" h="3078" w="1549">
                  <a:moveTo>
                    <a:pt x="816" y="1"/>
                  </a:moveTo>
                  <a:cubicBezTo>
                    <a:pt x="607" y="1"/>
                    <a:pt x="419" y="84"/>
                    <a:pt x="293" y="252"/>
                  </a:cubicBezTo>
                  <a:cubicBezTo>
                    <a:pt x="168" y="398"/>
                    <a:pt x="63" y="545"/>
                    <a:pt x="0" y="712"/>
                  </a:cubicBezTo>
                  <a:cubicBezTo>
                    <a:pt x="84" y="566"/>
                    <a:pt x="209" y="440"/>
                    <a:pt x="356" y="315"/>
                  </a:cubicBezTo>
                  <a:cubicBezTo>
                    <a:pt x="461" y="189"/>
                    <a:pt x="628" y="126"/>
                    <a:pt x="796" y="126"/>
                  </a:cubicBezTo>
                  <a:cubicBezTo>
                    <a:pt x="942" y="168"/>
                    <a:pt x="1089" y="273"/>
                    <a:pt x="1130" y="440"/>
                  </a:cubicBezTo>
                  <a:cubicBezTo>
                    <a:pt x="1214" y="587"/>
                    <a:pt x="1256" y="754"/>
                    <a:pt x="1277" y="922"/>
                  </a:cubicBezTo>
                  <a:cubicBezTo>
                    <a:pt x="1319" y="1277"/>
                    <a:pt x="1340" y="1633"/>
                    <a:pt x="1340" y="1989"/>
                  </a:cubicBezTo>
                  <a:cubicBezTo>
                    <a:pt x="1340" y="2163"/>
                    <a:pt x="1335" y="2341"/>
                    <a:pt x="1330" y="2520"/>
                  </a:cubicBezTo>
                  <a:lnTo>
                    <a:pt x="1330" y="2520"/>
                  </a:lnTo>
                  <a:cubicBezTo>
                    <a:pt x="1286" y="2436"/>
                    <a:pt x="1234" y="2357"/>
                    <a:pt x="1172" y="2282"/>
                  </a:cubicBezTo>
                  <a:cubicBezTo>
                    <a:pt x="1005" y="2073"/>
                    <a:pt x="796" y="1884"/>
                    <a:pt x="565" y="1759"/>
                  </a:cubicBezTo>
                  <a:lnTo>
                    <a:pt x="565" y="1759"/>
                  </a:lnTo>
                  <a:cubicBezTo>
                    <a:pt x="775" y="1926"/>
                    <a:pt x="942" y="2115"/>
                    <a:pt x="1089" y="2345"/>
                  </a:cubicBezTo>
                  <a:cubicBezTo>
                    <a:pt x="1235" y="2554"/>
                    <a:pt x="1319" y="2826"/>
                    <a:pt x="1319" y="3077"/>
                  </a:cubicBezTo>
                  <a:lnTo>
                    <a:pt x="1486" y="3077"/>
                  </a:lnTo>
                  <a:cubicBezTo>
                    <a:pt x="1528" y="2722"/>
                    <a:pt x="1549" y="2345"/>
                    <a:pt x="1549" y="1989"/>
                  </a:cubicBezTo>
                  <a:cubicBezTo>
                    <a:pt x="1549" y="1612"/>
                    <a:pt x="1528" y="1257"/>
                    <a:pt x="1465" y="880"/>
                  </a:cubicBezTo>
                  <a:cubicBezTo>
                    <a:pt x="1444" y="691"/>
                    <a:pt x="1382" y="503"/>
                    <a:pt x="1298" y="336"/>
                  </a:cubicBezTo>
                  <a:cubicBezTo>
                    <a:pt x="1214" y="147"/>
                    <a:pt x="1026" y="22"/>
                    <a:pt x="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16"/>
            <p:cNvSpPr/>
            <p:nvPr/>
          </p:nvSpPr>
          <p:spPr>
            <a:xfrm>
              <a:off x="2000678" y="1782243"/>
              <a:ext cx="198445" cy="234248"/>
            </a:xfrm>
            <a:custGeom>
              <a:rect b="b" l="l" r="r" t="t"/>
              <a:pathLst>
                <a:path extrusionOk="0" h="6599" w="5590">
                  <a:moveTo>
                    <a:pt x="3688" y="0"/>
                  </a:moveTo>
                  <a:cubicBezTo>
                    <a:pt x="2691" y="0"/>
                    <a:pt x="1525" y="933"/>
                    <a:pt x="838" y="2358"/>
                  </a:cubicBezTo>
                  <a:cubicBezTo>
                    <a:pt x="1" y="4116"/>
                    <a:pt x="189" y="5937"/>
                    <a:pt x="1278" y="6460"/>
                  </a:cubicBezTo>
                  <a:cubicBezTo>
                    <a:pt x="1473" y="6554"/>
                    <a:pt x="1683" y="6599"/>
                    <a:pt x="1902" y="6599"/>
                  </a:cubicBezTo>
                  <a:cubicBezTo>
                    <a:pt x="2899" y="6599"/>
                    <a:pt x="4065" y="5666"/>
                    <a:pt x="4752" y="4241"/>
                  </a:cubicBezTo>
                  <a:cubicBezTo>
                    <a:pt x="5589" y="2483"/>
                    <a:pt x="5401" y="662"/>
                    <a:pt x="4312" y="139"/>
                  </a:cubicBezTo>
                  <a:cubicBezTo>
                    <a:pt x="4117" y="45"/>
                    <a:pt x="3907" y="0"/>
                    <a:pt x="3688" y="0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16"/>
            <p:cNvSpPr/>
            <p:nvPr/>
          </p:nvSpPr>
          <p:spPr>
            <a:xfrm>
              <a:off x="2090596" y="1830734"/>
              <a:ext cx="83993" cy="92435"/>
            </a:xfrm>
            <a:custGeom>
              <a:rect b="b" l="l" r="r" t="t"/>
              <a:pathLst>
                <a:path extrusionOk="0" h="2604" w="2366">
                  <a:moveTo>
                    <a:pt x="1743" y="0"/>
                  </a:moveTo>
                  <a:cubicBezTo>
                    <a:pt x="1603" y="0"/>
                    <a:pt x="1462" y="47"/>
                    <a:pt x="1361" y="134"/>
                  </a:cubicBezTo>
                  <a:cubicBezTo>
                    <a:pt x="1193" y="259"/>
                    <a:pt x="1068" y="406"/>
                    <a:pt x="963" y="552"/>
                  </a:cubicBezTo>
                  <a:cubicBezTo>
                    <a:pt x="754" y="866"/>
                    <a:pt x="586" y="1180"/>
                    <a:pt x="419" y="1515"/>
                  </a:cubicBezTo>
                  <a:cubicBezTo>
                    <a:pt x="280" y="1833"/>
                    <a:pt x="140" y="2152"/>
                    <a:pt x="19" y="2489"/>
                  </a:cubicBezTo>
                  <a:lnTo>
                    <a:pt x="19" y="2489"/>
                  </a:lnTo>
                  <a:cubicBezTo>
                    <a:pt x="13" y="2499"/>
                    <a:pt x="6" y="2509"/>
                    <a:pt x="0" y="2520"/>
                  </a:cubicBezTo>
                  <a:lnTo>
                    <a:pt x="7" y="2522"/>
                  </a:lnTo>
                  <a:lnTo>
                    <a:pt x="7" y="2522"/>
                  </a:lnTo>
                  <a:cubicBezTo>
                    <a:pt x="5" y="2528"/>
                    <a:pt x="3" y="2534"/>
                    <a:pt x="0" y="2540"/>
                  </a:cubicBezTo>
                  <a:lnTo>
                    <a:pt x="168" y="2603"/>
                  </a:lnTo>
                  <a:cubicBezTo>
                    <a:pt x="272" y="2373"/>
                    <a:pt x="461" y="2164"/>
                    <a:pt x="691" y="2038"/>
                  </a:cubicBezTo>
                  <a:cubicBezTo>
                    <a:pt x="921" y="1892"/>
                    <a:pt x="1172" y="1787"/>
                    <a:pt x="1424" y="1724"/>
                  </a:cubicBezTo>
                  <a:lnTo>
                    <a:pt x="1424" y="1724"/>
                  </a:lnTo>
                  <a:cubicBezTo>
                    <a:pt x="1151" y="1745"/>
                    <a:pt x="879" y="1808"/>
                    <a:pt x="628" y="1933"/>
                  </a:cubicBezTo>
                  <a:cubicBezTo>
                    <a:pt x="538" y="1975"/>
                    <a:pt x="454" y="2026"/>
                    <a:pt x="378" y="2085"/>
                  </a:cubicBezTo>
                  <a:lnTo>
                    <a:pt x="378" y="2085"/>
                  </a:lnTo>
                  <a:cubicBezTo>
                    <a:pt x="449" y="1924"/>
                    <a:pt x="526" y="1762"/>
                    <a:pt x="607" y="1599"/>
                  </a:cubicBezTo>
                  <a:cubicBezTo>
                    <a:pt x="754" y="1285"/>
                    <a:pt x="942" y="971"/>
                    <a:pt x="1131" y="657"/>
                  </a:cubicBezTo>
                  <a:cubicBezTo>
                    <a:pt x="1214" y="510"/>
                    <a:pt x="1319" y="385"/>
                    <a:pt x="1445" y="280"/>
                  </a:cubicBezTo>
                  <a:cubicBezTo>
                    <a:pt x="1539" y="186"/>
                    <a:pt x="1656" y="139"/>
                    <a:pt x="1771" y="139"/>
                  </a:cubicBezTo>
                  <a:cubicBezTo>
                    <a:pt x="1809" y="139"/>
                    <a:pt x="1847" y="144"/>
                    <a:pt x="1884" y="154"/>
                  </a:cubicBezTo>
                  <a:cubicBezTo>
                    <a:pt x="2031" y="217"/>
                    <a:pt x="2156" y="343"/>
                    <a:pt x="2219" y="510"/>
                  </a:cubicBezTo>
                  <a:cubicBezTo>
                    <a:pt x="2282" y="678"/>
                    <a:pt x="2344" y="845"/>
                    <a:pt x="2365" y="1034"/>
                  </a:cubicBezTo>
                  <a:cubicBezTo>
                    <a:pt x="2365" y="845"/>
                    <a:pt x="2344" y="657"/>
                    <a:pt x="2282" y="489"/>
                  </a:cubicBezTo>
                  <a:cubicBezTo>
                    <a:pt x="2240" y="280"/>
                    <a:pt x="2114" y="134"/>
                    <a:pt x="1926" y="29"/>
                  </a:cubicBezTo>
                  <a:cubicBezTo>
                    <a:pt x="1868" y="9"/>
                    <a:pt x="1805" y="0"/>
                    <a:pt x="1743" y="0"/>
                  </a:cubicBezTo>
                  <a:close/>
                </a:path>
              </a:pathLst>
            </a:custGeom>
            <a:solidFill>
              <a:srgbClr val="2522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16"/>
            <p:cNvSpPr/>
            <p:nvPr/>
          </p:nvSpPr>
          <p:spPr>
            <a:xfrm>
              <a:off x="1467981" y="1362754"/>
              <a:ext cx="698463" cy="816194"/>
            </a:xfrm>
            <a:custGeom>
              <a:rect b="b" l="l" r="r" t="t"/>
              <a:pathLst>
                <a:path extrusionOk="0" h="22993" w="19675">
                  <a:moveTo>
                    <a:pt x="11247" y="0"/>
                  </a:moveTo>
                  <a:cubicBezTo>
                    <a:pt x="6860" y="0"/>
                    <a:pt x="3114" y="3999"/>
                    <a:pt x="1654" y="10135"/>
                  </a:cubicBezTo>
                  <a:cubicBezTo>
                    <a:pt x="0" y="17063"/>
                    <a:pt x="3768" y="22128"/>
                    <a:pt x="7179" y="22860"/>
                  </a:cubicBezTo>
                  <a:cubicBezTo>
                    <a:pt x="7576" y="22948"/>
                    <a:pt x="8004" y="22993"/>
                    <a:pt x="8455" y="22993"/>
                  </a:cubicBezTo>
                  <a:cubicBezTo>
                    <a:pt x="11874" y="22993"/>
                    <a:pt x="16541" y="20401"/>
                    <a:pt x="18021" y="14279"/>
                  </a:cubicBezTo>
                  <a:cubicBezTo>
                    <a:pt x="19674" y="7331"/>
                    <a:pt x="18146" y="1429"/>
                    <a:pt x="13019" y="215"/>
                  </a:cubicBezTo>
                  <a:cubicBezTo>
                    <a:pt x="12419" y="70"/>
                    <a:pt x="11828" y="0"/>
                    <a:pt x="11247" y="0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16"/>
            <p:cNvSpPr/>
            <p:nvPr/>
          </p:nvSpPr>
          <p:spPr>
            <a:xfrm>
              <a:off x="1678986" y="1951359"/>
              <a:ext cx="196173" cy="42562"/>
            </a:xfrm>
            <a:custGeom>
              <a:rect b="b" l="l" r="r" t="t"/>
              <a:pathLst>
                <a:path extrusionOk="0" h="1199" w="5526">
                  <a:moveTo>
                    <a:pt x="0" y="1"/>
                  </a:moveTo>
                  <a:cubicBezTo>
                    <a:pt x="335" y="377"/>
                    <a:pt x="754" y="670"/>
                    <a:pt x="1214" y="859"/>
                  </a:cubicBezTo>
                  <a:cubicBezTo>
                    <a:pt x="1675" y="1047"/>
                    <a:pt x="2177" y="1173"/>
                    <a:pt x="2679" y="1194"/>
                  </a:cubicBezTo>
                  <a:cubicBezTo>
                    <a:pt x="2761" y="1197"/>
                    <a:pt x="2842" y="1199"/>
                    <a:pt x="2924" y="1199"/>
                  </a:cubicBezTo>
                  <a:cubicBezTo>
                    <a:pt x="3344" y="1199"/>
                    <a:pt x="3762" y="1152"/>
                    <a:pt x="4165" y="1047"/>
                  </a:cubicBezTo>
                  <a:cubicBezTo>
                    <a:pt x="4417" y="963"/>
                    <a:pt x="4647" y="880"/>
                    <a:pt x="4877" y="796"/>
                  </a:cubicBezTo>
                  <a:cubicBezTo>
                    <a:pt x="5107" y="691"/>
                    <a:pt x="5317" y="566"/>
                    <a:pt x="5526" y="440"/>
                  </a:cubicBezTo>
                  <a:lnTo>
                    <a:pt x="5526" y="440"/>
                  </a:lnTo>
                  <a:cubicBezTo>
                    <a:pt x="5275" y="482"/>
                    <a:pt x="5044" y="545"/>
                    <a:pt x="4814" y="587"/>
                  </a:cubicBezTo>
                  <a:lnTo>
                    <a:pt x="4458" y="649"/>
                  </a:lnTo>
                  <a:cubicBezTo>
                    <a:pt x="4354" y="691"/>
                    <a:pt x="4228" y="712"/>
                    <a:pt x="4103" y="712"/>
                  </a:cubicBezTo>
                  <a:cubicBezTo>
                    <a:pt x="3998" y="733"/>
                    <a:pt x="3872" y="733"/>
                    <a:pt x="3768" y="754"/>
                  </a:cubicBezTo>
                  <a:cubicBezTo>
                    <a:pt x="3642" y="775"/>
                    <a:pt x="3517" y="775"/>
                    <a:pt x="3412" y="775"/>
                  </a:cubicBezTo>
                  <a:cubicBezTo>
                    <a:pt x="3297" y="785"/>
                    <a:pt x="3177" y="791"/>
                    <a:pt x="3056" y="791"/>
                  </a:cubicBezTo>
                  <a:cubicBezTo>
                    <a:pt x="2936" y="791"/>
                    <a:pt x="2815" y="785"/>
                    <a:pt x="2700" y="775"/>
                  </a:cubicBezTo>
                  <a:cubicBezTo>
                    <a:pt x="2240" y="754"/>
                    <a:pt x="1779" y="670"/>
                    <a:pt x="1319" y="545"/>
                  </a:cubicBezTo>
                  <a:cubicBezTo>
                    <a:pt x="859" y="419"/>
                    <a:pt x="419" y="23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16"/>
            <p:cNvSpPr/>
            <p:nvPr/>
          </p:nvSpPr>
          <p:spPr>
            <a:xfrm>
              <a:off x="1625490" y="1698572"/>
              <a:ext cx="133019" cy="28433"/>
            </a:xfrm>
            <a:custGeom>
              <a:rect b="b" l="l" r="r" t="t"/>
              <a:pathLst>
                <a:path extrusionOk="0" h="801" w="3747">
                  <a:moveTo>
                    <a:pt x="1738" y="0"/>
                  </a:moveTo>
                  <a:cubicBezTo>
                    <a:pt x="1459" y="0"/>
                    <a:pt x="1180" y="44"/>
                    <a:pt x="900" y="131"/>
                  </a:cubicBezTo>
                  <a:cubicBezTo>
                    <a:pt x="566" y="194"/>
                    <a:pt x="273" y="340"/>
                    <a:pt x="1" y="550"/>
                  </a:cubicBezTo>
                  <a:cubicBezTo>
                    <a:pt x="524" y="463"/>
                    <a:pt x="1047" y="419"/>
                    <a:pt x="1570" y="419"/>
                  </a:cubicBezTo>
                  <a:cubicBezTo>
                    <a:pt x="1675" y="419"/>
                    <a:pt x="1780" y="421"/>
                    <a:pt x="1884" y="424"/>
                  </a:cubicBezTo>
                  <a:cubicBezTo>
                    <a:pt x="2198" y="445"/>
                    <a:pt x="2512" y="487"/>
                    <a:pt x="2805" y="550"/>
                  </a:cubicBezTo>
                  <a:cubicBezTo>
                    <a:pt x="3119" y="613"/>
                    <a:pt x="3412" y="696"/>
                    <a:pt x="3747" y="801"/>
                  </a:cubicBezTo>
                  <a:cubicBezTo>
                    <a:pt x="3496" y="550"/>
                    <a:pt x="3224" y="361"/>
                    <a:pt x="2910" y="236"/>
                  </a:cubicBezTo>
                  <a:cubicBezTo>
                    <a:pt x="2596" y="110"/>
                    <a:pt x="2240" y="26"/>
                    <a:pt x="1905" y="6"/>
                  </a:cubicBezTo>
                  <a:cubicBezTo>
                    <a:pt x="1849" y="2"/>
                    <a:pt x="1793" y="0"/>
                    <a:pt x="1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16"/>
            <p:cNvSpPr/>
            <p:nvPr/>
          </p:nvSpPr>
          <p:spPr>
            <a:xfrm>
              <a:off x="1881082" y="1747596"/>
              <a:ext cx="123363" cy="54453"/>
            </a:xfrm>
            <a:custGeom>
              <a:rect b="b" l="l" r="r" t="t"/>
              <a:pathLst>
                <a:path extrusionOk="0" h="1534" w="3475">
                  <a:moveTo>
                    <a:pt x="821" y="1"/>
                  </a:moveTo>
                  <a:cubicBezTo>
                    <a:pt x="541" y="1"/>
                    <a:pt x="263" y="47"/>
                    <a:pt x="0" y="152"/>
                  </a:cubicBezTo>
                  <a:cubicBezTo>
                    <a:pt x="335" y="215"/>
                    <a:pt x="628" y="257"/>
                    <a:pt x="942" y="320"/>
                  </a:cubicBezTo>
                  <a:cubicBezTo>
                    <a:pt x="1235" y="404"/>
                    <a:pt x="1528" y="487"/>
                    <a:pt x="1821" y="613"/>
                  </a:cubicBezTo>
                  <a:cubicBezTo>
                    <a:pt x="2407" y="864"/>
                    <a:pt x="2951" y="1178"/>
                    <a:pt x="3475" y="1534"/>
                  </a:cubicBezTo>
                  <a:cubicBezTo>
                    <a:pt x="3328" y="1220"/>
                    <a:pt x="3098" y="969"/>
                    <a:pt x="2847" y="759"/>
                  </a:cubicBezTo>
                  <a:cubicBezTo>
                    <a:pt x="2596" y="529"/>
                    <a:pt x="2303" y="341"/>
                    <a:pt x="1968" y="236"/>
                  </a:cubicBezTo>
                  <a:cubicBezTo>
                    <a:pt x="1654" y="90"/>
                    <a:pt x="1319" y="27"/>
                    <a:pt x="984" y="6"/>
                  </a:cubicBezTo>
                  <a:cubicBezTo>
                    <a:pt x="930" y="2"/>
                    <a:pt x="875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6"/>
            <p:cNvSpPr/>
            <p:nvPr/>
          </p:nvSpPr>
          <p:spPr>
            <a:xfrm>
              <a:off x="1388499" y="1273439"/>
              <a:ext cx="880471" cy="625182"/>
            </a:xfrm>
            <a:custGeom>
              <a:rect b="b" l="l" r="r" t="t"/>
              <a:pathLst>
                <a:path extrusionOk="0" h="17612" w="24802">
                  <a:moveTo>
                    <a:pt x="13766" y="0"/>
                  </a:moveTo>
                  <a:cubicBezTo>
                    <a:pt x="12528" y="0"/>
                    <a:pt x="11146" y="237"/>
                    <a:pt x="9649" y="805"/>
                  </a:cubicBezTo>
                  <a:cubicBezTo>
                    <a:pt x="0" y="4489"/>
                    <a:pt x="4039" y="14263"/>
                    <a:pt x="4039" y="14263"/>
                  </a:cubicBezTo>
                  <a:cubicBezTo>
                    <a:pt x="4039" y="14263"/>
                    <a:pt x="7011" y="13740"/>
                    <a:pt x="9209" y="11940"/>
                  </a:cubicBezTo>
                  <a:cubicBezTo>
                    <a:pt x="11728" y="9906"/>
                    <a:pt x="14907" y="7422"/>
                    <a:pt x="17319" y="7422"/>
                  </a:cubicBezTo>
                  <a:cubicBezTo>
                    <a:pt x="18233" y="7422"/>
                    <a:pt x="19037" y="7779"/>
                    <a:pt x="19653" y="8654"/>
                  </a:cubicBezTo>
                  <a:cubicBezTo>
                    <a:pt x="19653" y="8654"/>
                    <a:pt x="20427" y="10537"/>
                    <a:pt x="20030" y="13886"/>
                  </a:cubicBezTo>
                  <a:cubicBezTo>
                    <a:pt x="19862" y="15435"/>
                    <a:pt x="19025" y="17612"/>
                    <a:pt x="19025" y="17612"/>
                  </a:cubicBezTo>
                  <a:lnTo>
                    <a:pt x="21557" y="14472"/>
                  </a:lnTo>
                  <a:cubicBezTo>
                    <a:pt x="21557" y="14472"/>
                    <a:pt x="24801" y="9470"/>
                    <a:pt x="23085" y="5682"/>
                  </a:cubicBezTo>
                  <a:cubicBezTo>
                    <a:pt x="22499" y="4384"/>
                    <a:pt x="20469" y="5075"/>
                    <a:pt x="20281" y="3924"/>
                  </a:cubicBezTo>
                  <a:cubicBezTo>
                    <a:pt x="19981" y="2205"/>
                    <a:pt x="17544" y="0"/>
                    <a:pt x="137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1859534" y="1926829"/>
              <a:ext cx="59463" cy="69149"/>
            </a:xfrm>
            <a:custGeom>
              <a:rect b="b" l="l" r="r" t="t"/>
              <a:pathLst>
                <a:path extrusionOk="0" h="1948" w="1675">
                  <a:moveTo>
                    <a:pt x="0" y="1"/>
                  </a:moveTo>
                  <a:lnTo>
                    <a:pt x="0" y="1"/>
                  </a:lnTo>
                  <a:cubicBezTo>
                    <a:pt x="356" y="252"/>
                    <a:pt x="691" y="524"/>
                    <a:pt x="984" y="838"/>
                  </a:cubicBezTo>
                  <a:cubicBezTo>
                    <a:pt x="1131" y="1006"/>
                    <a:pt x="1256" y="1173"/>
                    <a:pt x="1382" y="1361"/>
                  </a:cubicBezTo>
                  <a:cubicBezTo>
                    <a:pt x="1486" y="1550"/>
                    <a:pt x="1591" y="1759"/>
                    <a:pt x="1675" y="1947"/>
                  </a:cubicBezTo>
                  <a:cubicBezTo>
                    <a:pt x="1654" y="1738"/>
                    <a:pt x="1591" y="1508"/>
                    <a:pt x="1486" y="1299"/>
                  </a:cubicBezTo>
                  <a:cubicBezTo>
                    <a:pt x="1382" y="1110"/>
                    <a:pt x="1256" y="922"/>
                    <a:pt x="1110" y="754"/>
                  </a:cubicBezTo>
                  <a:cubicBezTo>
                    <a:pt x="796" y="419"/>
                    <a:pt x="419" y="14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1893719" y="1797578"/>
              <a:ext cx="41642" cy="36385"/>
            </a:xfrm>
            <a:custGeom>
              <a:rect b="b" l="l" r="r" t="t"/>
              <a:pathLst>
                <a:path extrusionOk="0" h="1025" w="1173">
                  <a:moveTo>
                    <a:pt x="670" y="0"/>
                  </a:moveTo>
                  <a:cubicBezTo>
                    <a:pt x="230" y="0"/>
                    <a:pt x="0" y="544"/>
                    <a:pt x="314" y="879"/>
                  </a:cubicBezTo>
                  <a:cubicBezTo>
                    <a:pt x="414" y="980"/>
                    <a:pt x="538" y="1024"/>
                    <a:pt x="661" y="1024"/>
                  </a:cubicBezTo>
                  <a:cubicBezTo>
                    <a:pt x="920" y="1024"/>
                    <a:pt x="1172" y="822"/>
                    <a:pt x="1172" y="523"/>
                  </a:cubicBezTo>
                  <a:cubicBezTo>
                    <a:pt x="1172" y="230"/>
                    <a:pt x="942" y="0"/>
                    <a:pt x="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1656693" y="1745502"/>
              <a:ext cx="41642" cy="35710"/>
            </a:xfrm>
            <a:custGeom>
              <a:rect b="b" l="l" r="r" t="t"/>
              <a:pathLst>
                <a:path extrusionOk="0" h="1006" w="1173">
                  <a:moveTo>
                    <a:pt x="705" y="1"/>
                  </a:moveTo>
                  <a:cubicBezTo>
                    <a:pt x="693" y="1"/>
                    <a:pt x="682" y="1"/>
                    <a:pt x="670" y="2"/>
                  </a:cubicBezTo>
                  <a:cubicBezTo>
                    <a:pt x="210" y="2"/>
                    <a:pt x="1" y="525"/>
                    <a:pt x="315" y="860"/>
                  </a:cubicBezTo>
                  <a:cubicBezTo>
                    <a:pt x="415" y="961"/>
                    <a:pt x="539" y="1005"/>
                    <a:pt x="661" y="1005"/>
                  </a:cubicBezTo>
                  <a:cubicBezTo>
                    <a:pt x="921" y="1005"/>
                    <a:pt x="1173" y="803"/>
                    <a:pt x="1173" y="504"/>
                  </a:cubicBezTo>
                  <a:cubicBezTo>
                    <a:pt x="1173" y="224"/>
                    <a:pt x="961" y="1"/>
                    <a:pt x="7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2005151" y="1835100"/>
              <a:ext cx="57262" cy="5609"/>
            </a:xfrm>
            <a:custGeom>
              <a:rect b="b" l="l" r="r" t="t"/>
              <a:pathLst>
                <a:path extrusionOk="0" h="158" w="1613">
                  <a:moveTo>
                    <a:pt x="798" y="0"/>
                  </a:moveTo>
                  <a:cubicBezTo>
                    <a:pt x="529" y="0"/>
                    <a:pt x="262" y="31"/>
                    <a:pt x="0" y="94"/>
                  </a:cubicBezTo>
                  <a:cubicBezTo>
                    <a:pt x="252" y="136"/>
                    <a:pt x="524" y="157"/>
                    <a:pt x="796" y="157"/>
                  </a:cubicBezTo>
                  <a:cubicBezTo>
                    <a:pt x="1068" y="157"/>
                    <a:pt x="1340" y="136"/>
                    <a:pt x="1612" y="94"/>
                  </a:cubicBezTo>
                  <a:cubicBezTo>
                    <a:pt x="1340" y="31"/>
                    <a:pt x="1068" y="0"/>
                    <a:pt x="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1994749" y="1852530"/>
              <a:ext cx="34967" cy="13418"/>
            </a:xfrm>
            <a:custGeom>
              <a:rect b="b" l="l" r="r" t="t"/>
              <a:pathLst>
                <a:path extrusionOk="0" h="378" w="985">
                  <a:moveTo>
                    <a:pt x="0" y="1"/>
                  </a:moveTo>
                  <a:lnTo>
                    <a:pt x="0" y="1"/>
                  </a:lnTo>
                  <a:cubicBezTo>
                    <a:pt x="126" y="127"/>
                    <a:pt x="293" y="210"/>
                    <a:pt x="461" y="273"/>
                  </a:cubicBezTo>
                  <a:cubicBezTo>
                    <a:pt x="628" y="336"/>
                    <a:pt x="817" y="378"/>
                    <a:pt x="984" y="378"/>
                  </a:cubicBezTo>
                  <a:cubicBezTo>
                    <a:pt x="838" y="273"/>
                    <a:pt x="691" y="189"/>
                    <a:pt x="524" y="127"/>
                  </a:cubicBezTo>
                  <a:cubicBezTo>
                    <a:pt x="356" y="64"/>
                    <a:pt x="168" y="2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16"/>
            <p:cNvSpPr/>
            <p:nvPr/>
          </p:nvSpPr>
          <p:spPr>
            <a:xfrm flipH="1" rot="1147219">
              <a:off x="1752148" y="1730338"/>
              <a:ext cx="53549" cy="196930"/>
            </a:xfrm>
            <a:custGeom>
              <a:rect b="b" l="l" r="r" t="t"/>
              <a:pathLst>
                <a:path extrusionOk="0" fill="none" h="5733" w="1452">
                  <a:moveTo>
                    <a:pt x="800" y="1"/>
                  </a:moveTo>
                  <a:lnTo>
                    <a:pt x="1377" y="4449"/>
                  </a:lnTo>
                  <a:cubicBezTo>
                    <a:pt x="1433" y="4784"/>
                    <a:pt x="1452" y="5156"/>
                    <a:pt x="1228" y="5416"/>
                  </a:cubicBezTo>
                  <a:cubicBezTo>
                    <a:pt x="949" y="5733"/>
                    <a:pt x="428" y="5658"/>
                    <a:pt x="0" y="5547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3_1"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7"/>
          <p:cNvSpPr txBox="1"/>
          <p:nvPr>
            <p:ph type="title"/>
          </p:nvPr>
        </p:nvSpPr>
        <p:spPr>
          <a:xfrm>
            <a:off x="4823750" y="1172100"/>
            <a:ext cx="3529800" cy="201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0" name="Google Shape;530;p17"/>
          <p:cNvSpPr txBox="1"/>
          <p:nvPr>
            <p:ph idx="1" type="subTitle"/>
          </p:nvPr>
        </p:nvSpPr>
        <p:spPr>
          <a:xfrm>
            <a:off x="4823750" y="3191388"/>
            <a:ext cx="3013500" cy="7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8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3" name="Google Shape;533;p18"/>
          <p:cNvSpPr/>
          <p:nvPr/>
        </p:nvSpPr>
        <p:spPr>
          <a:xfrm flipH="1">
            <a:off x="-687457" y="-167070"/>
            <a:ext cx="3505750" cy="905375"/>
          </a:xfrm>
          <a:custGeom>
            <a:rect b="b" l="l" r="r" t="t"/>
            <a:pathLst>
              <a:path extrusionOk="0" h="36215" w="140230">
                <a:moveTo>
                  <a:pt x="3600" y="3661"/>
                </a:moveTo>
                <a:cubicBezTo>
                  <a:pt x="-11782" y="8926"/>
                  <a:pt x="26995" y="32687"/>
                  <a:pt x="39859" y="35800"/>
                </a:cubicBezTo>
                <a:cubicBezTo>
                  <a:pt x="52724" y="38913"/>
                  <a:pt x="67144" y="22569"/>
                  <a:pt x="80787" y="22340"/>
                </a:cubicBezTo>
                <a:cubicBezTo>
                  <a:pt x="94430" y="22111"/>
                  <a:pt x="113154" y="37448"/>
                  <a:pt x="121715" y="34426"/>
                </a:cubicBezTo>
                <a:cubicBezTo>
                  <a:pt x="130276" y="31405"/>
                  <a:pt x="151839" y="9339"/>
                  <a:pt x="132153" y="4211"/>
                </a:cubicBezTo>
                <a:cubicBezTo>
                  <a:pt x="112467" y="-916"/>
                  <a:pt x="18982" y="-1604"/>
                  <a:pt x="3600" y="36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34" name="Google Shape;534;p18"/>
          <p:cNvSpPr/>
          <p:nvPr/>
        </p:nvSpPr>
        <p:spPr>
          <a:xfrm flipH="1">
            <a:off x="123206" y="56308"/>
            <a:ext cx="1047100" cy="568750"/>
          </a:xfrm>
          <a:custGeom>
            <a:rect b="b" l="l" r="r" t="t"/>
            <a:pathLst>
              <a:path extrusionOk="0" h="22750" w="41884">
                <a:moveTo>
                  <a:pt x="19263" y="22745"/>
                </a:moveTo>
                <a:cubicBezTo>
                  <a:pt x="26084" y="22791"/>
                  <a:pt x="44625" y="6081"/>
                  <a:pt x="41512" y="2693"/>
                </a:cubicBezTo>
                <a:cubicBezTo>
                  <a:pt x="38399" y="-695"/>
                  <a:pt x="4292" y="-924"/>
                  <a:pt x="584" y="2418"/>
                </a:cubicBezTo>
                <a:cubicBezTo>
                  <a:pt x="-3124" y="5760"/>
                  <a:pt x="12442" y="22699"/>
                  <a:pt x="19263" y="227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535" name="Google Shape;535;p18"/>
          <p:cNvSpPr/>
          <p:nvPr/>
        </p:nvSpPr>
        <p:spPr>
          <a:xfrm flipH="1" rot="3710755">
            <a:off x="241231" y="835962"/>
            <a:ext cx="508006" cy="3473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4"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/>
          <p:nvPr>
            <p:ph idx="1" type="subTitle"/>
          </p:nvPr>
        </p:nvSpPr>
        <p:spPr>
          <a:xfrm>
            <a:off x="3509000" y="2265300"/>
            <a:ext cx="21261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38" name="Google Shape;538;p19"/>
          <p:cNvSpPr txBox="1"/>
          <p:nvPr>
            <p:ph idx="2" type="subTitle"/>
          </p:nvPr>
        </p:nvSpPr>
        <p:spPr>
          <a:xfrm>
            <a:off x="3475725" y="2651425"/>
            <a:ext cx="2192700" cy="8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9" name="Google Shape;539;p19"/>
          <p:cNvSpPr txBox="1"/>
          <p:nvPr>
            <p:ph idx="3" type="subTitle"/>
          </p:nvPr>
        </p:nvSpPr>
        <p:spPr>
          <a:xfrm>
            <a:off x="953025" y="2265300"/>
            <a:ext cx="21261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40" name="Google Shape;540;p19"/>
          <p:cNvSpPr txBox="1"/>
          <p:nvPr>
            <p:ph idx="4" type="subTitle"/>
          </p:nvPr>
        </p:nvSpPr>
        <p:spPr>
          <a:xfrm>
            <a:off x="919825" y="2651425"/>
            <a:ext cx="2192700" cy="8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1" name="Google Shape;541;p19"/>
          <p:cNvSpPr txBox="1"/>
          <p:nvPr>
            <p:ph idx="5" type="subTitle"/>
          </p:nvPr>
        </p:nvSpPr>
        <p:spPr>
          <a:xfrm>
            <a:off x="6064875" y="2265300"/>
            <a:ext cx="21261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42" name="Google Shape;542;p19"/>
          <p:cNvSpPr txBox="1"/>
          <p:nvPr>
            <p:ph idx="6" type="subTitle"/>
          </p:nvPr>
        </p:nvSpPr>
        <p:spPr>
          <a:xfrm>
            <a:off x="6031575" y="2651425"/>
            <a:ext cx="2192700" cy="8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" name="Google Shape;543;p19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4" name="Google Shape;544;p19"/>
          <p:cNvSpPr/>
          <p:nvPr/>
        </p:nvSpPr>
        <p:spPr>
          <a:xfrm>
            <a:off x="2273257" y="4065207"/>
            <a:ext cx="5415925" cy="1291100"/>
          </a:xfrm>
          <a:custGeom>
            <a:rect b="b" l="l" r="r" t="t"/>
            <a:pathLst>
              <a:path extrusionOk="0" h="51644" w="216637">
                <a:moveTo>
                  <a:pt x="1089" y="45604"/>
                </a:moveTo>
                <a:cubicBezTo>
                  <a:pt x="-11913" y="37913"/>
                  <a:pt x="98878" y="-86"/>
                  <a:pt x="134038" y="6"/>
                </a:cubicBezTo>
                <a:cubicBezTo>
                  <a:pt x="169198" y="98"/>
                  <a:pt x="234206" y="38554"/>
                  <a:pt x="212048" y="46154"/>
                </a:cubicBezTo>
                <a:cubicBezTo>
                  <a:pt x="189890" y="53754"/>
                  <a:pt x="14091" y="53295"/>
                  <a:pt x="1089" y="456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45" name="Google Shape;545;p19"/>
          <p:cNvSpPr/>
          <p:nvPr/>
        </p:nvSpPr>
        <p:spPr>
          <a:xfrm>
            <a:off x="2066574" y="4356000"/>
            <a:ext cx="2548012" cy="1000300"/>
          </a:xfrm>
          <a:custGeom>
            <a:rect b="b" l="l" r="r" t="t"/>
            <a:pathLst>
              <a:path extrusionOk="0" h="40012" w="127592">
                <a:moveTo>
                  <a:pt x="126373" y="31923"/>
                </a:moveTo>
                <a:cubicBezTo>
                  <a:pt x="136124" y="25651"/>
                  <a:pt x="80958" y="-901"/>
                  <a:pt x="60173" y="60"/>
                </a:cubicBezTo>
                <a:cubicBezTo>
                  <a:pt x="39388" y="1022"/>
                  <a:pt x="-9368" y="32382"/>
                  <a:pt x="1665" y="37692"/>
                </a:cubicBezTo>
                <a:cubicBezTo>
                  <a:pt x="12698" y="43003"/>
                  <a:pt x="116622" y="38195"/>
                  <a:pt x="126373" y="319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546" name="Google Shape;546;p19"/>
          <p:cNvSpPr/>
          <p:nvPr/>
        </p:nvSpPr>
        <p:spPr>
          <a:xfrm rot="2981266">
            <a:off x="1874749" y="4031101"/>
            <a:ext cx="425688" cy="6178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4_1_1_1_2"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0"/>
          <p:cNvSpPr txBox="1"/>
          <p:nvPr>
            <p:ph idx="1" type="subTitle"/>
          </p:nvPr>
        </p:nvSpPr>
        <p:spPr>
          <a:xfrm>
            <a:off x="6694075" y="1820975"/>
            <a:ext cx="17655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49" name="Google Shape;549;p20"/>
          <p:cNvSpPr txBox="1"/>
          <p:nvPr>
            <p:ph idx="2" type="subTitle"/>
          </p:nvPr>
        </p:nvSpPr>
        <p:spPr>
          <a:xfrm>
            <a:off x="6661075" y="2161000"/>
            <a:ext cx="1831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0" name="Google Shape;550;p20"/>
          <p:cNvSpPr txBox="1"/>
          <p:nvPr>
            <p:ph idx="3" type="subTitle"/>
          </p:nvPr>
        </p:nvSpPr>
        <p:spPr>
          <a:xfrm>
            <a:off x="2687600" y="1820975"/>
            <a:ext cx="17655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51" name="Google Shape;551;p20"/>
          <p:cNvSpPr txBox="1"/>
          <p:nvPr>
            <p:ph idx="4" type="subTitle"/>
          </p:nvPr>
        </p:nvSpPr>
        <p:spPr>
          <a:xfrm>
            <a:off x="2654713" y="2161000"/>
            <a:ext cx="1831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2" name="Google Shape;552;p20"/>
          <p:cNvSpPr txBox="1"/>
          <p:nvPr>
            <p:ph idx="5" type="subTitle"/>
          </p:nvPr>
        </p:nvSpPr>
        <p:spPr>
          <a:xfrm>
            <a:off x="4690900" y="1820975"/>
            <a:ext cx="17655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53" name="Google Shape;553;p20"/>
          <p:cNvSpPr txBox="1"/>
          <p:nvPr>
            <p:ph idx="6" type="subTitle"/>
          </p:nvPr>
        </p:nvSpPr>
        <p:spPr>
          <a:xfrm>
            <a:off x="4657838" y="2158725"/>
            <a:ext cx="1831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4" name="Google Shape;554;p20"/>
          <p:cNvSpPr txBox="1"/>
          <p:nvPr>
            <p:ph idx="7" type="subTitle"/>
          </p:nvPr>
        </p:nvSpPr>
        <p:spPr>
          <a:xfrm>
            <a:off x="684413" y="1820973"/>
            <a:ext cx="17655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55" name="Google Shape;555;p20"/>
          <p:cNvSpPr txBox="1"/>
          <p:nvPr>
            <p:ph idx="8" type="subTitle"/>
          </p:nvPr>
        </p:nvSpPr>
        <p:spPr>
          <a:xfrm>
            <a:off x="651301" y="2158725"/>
            <a:ext cx="1831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6" name="Google Shape;556;p20"/>
          <p:cNvSpPr txBox="1"/>
          <p:nvPr>
            <p:ph type="title"/>
          </p:nvPr>
        </p:nvSpPr>
        <p:spPr>
          <a:xfrm>
            <a:off x="1331850" y="445025"/>
            <a:ext cx="648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"/>
          <p:cNvSpPr txBox="1"/>
          <p:nvPr>
            <p:ph type="title"/>
          </p:nvPr>
        </p:nvSpPr>
        <p:spPr>
          <a:xfrm>
            <a:off x="713225" y="1750925"/>
            <a:ext cx="4891800" cy="735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6" name="Google Shape;186;p3"/>
          <p:cNvSpPr txBox="1"/>
          <p:nvPr>
            <p:ph hasCustomPrompt="1" idx="2" type="title"/>
          </p:nvPr>
        </p:nvSpPr>
        <p:spPr>
          <a:xfrm>
            <a:off x="713225" y="772625"/>
            <a:ext cx="1650900" cy="978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9pPr>
          </a:lstStyle>
          <a:p>
            <a:r>
              <a:t>xx%</a:t>
            </a:r>
          </a:p>
        </p:txBody>
      </p:sp>
      <p:sp>
        <p:nvSpPr>
          <p:cNvPr id="187" name="Google Shape;187;p3"/>
          <p:cNvSpPr txBox="1"/>
          <p:nvPr>
            <p:ph idx="1" type="subTitle"/>
          </p:nvPr>
        </p:nvSpPr>
        <p:spPr>
          <a:xfrm>
            <a:off x="713225" y="2542950"/>
            <a:ext cx="2763600" cy="500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8" name="Google Shape;188;p3"/>
          <p:cNvSpPr/>
          <p:nvPr/>
        </p:nvSpPr>
        <p:spPr>
          <a:xfrm>
            <a:off x="1833912" y="2414532"/>
            <a:ext cx="8174650" cy="2978725"/>
          </a:xfrm>
          <a:custGeom>
            <a:rect b="b" l="l" r="r" t="t"/>
            <a:pathLst>
              <a:path extrusionOk="0" h="119149" w="326986">
                <a:moveTo>
                  <a:pt x="316149" y="24830"/>
                </a:moveTo>
                <a:cubicBezTo>
                  <a:pt x="309465" y="6060"/>
                  <a:pt x="277098" y="979"/>
                  <a:pt x="260113" y="109"/>
                </a:cubicBezTo>
                <a:cubicBezTo>
                  <a:pt x="243128" y="-761"/>
                  <a:pt x="222207" y="10180"/>
                  <a:pt x="214241" y="19611"/>
                </a:cubicBezTo>
                <a:cubicBezTo>
                  <a:pt x="206275" y="29042"/>
                  <a:pt x="222390" y="51521"/>
                  <a:pt x="212318" y="56694"/>
                </a:cubicBezTo>
                <a:cubicBezTo>
                  <a:pt x="202246" y="61867"/>
                  <a:pt x="170703" y="46897"/>
                  <a:pt x="153810" y="50651"/>
                </a:cubicBezTo>
                <a:cubicBezTo>
                  <a:pt x="136917" y="54405"/>
                  <a:pt x="127806" y="73450"/>
                  <a:pt x="110958" y="79218"/>
                </a:cubicBezTo>
                <a:cubicBezTo>
                  <a:pt x="94111" y="84986"/>
                  <a:pt x="70809" y="80042"/>
                  <a:pt x="52725" y="85261"/>
                </a:cubicBezTo>
                <a:cubicBezTo>
                  <a:pt x="34642" y="90480"/>
                  <a:pt x="9095" y="106045"/>
                  <a:pt x="2457" y="110532"/>
                </a:cubicBezTo>
                <a:cubicBezTo>
                  <a:pt x="-4181" y="115019"/>
                  <a:pt x="3876" y="111906"/>
                  <a:pt x="12895" y="112181"/>
                </a:cubicBezTo>
                <a:cubicBezTo>
                  <a:pt x="21914" y="112456"/>
                  <a:pt x="8684" y="112090"/>
                  <a:pt x="56571" y="112181"/>
                </a:cubicBezTo>
                <a:cubicBezTo>
                  <a:pt x="104458" y="112273"/>
                  <a:pt x="256954" y="127289"/>
                  <a:pt x="300217" y="112730"/>
                </a:cubicBezTo>
                <a:cubicBezTo>
                  <a:pt x="343480" y="98172"/>
                  <a:pt x="322833" y="43600"/>
                  <a:pt x="316149" y="248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89" name="Google Shape;189;p3"/>
          <p:cNvSpPr/>
          <p:nvPr/>
        </p:nvSpPr>
        <p:spPr>
          <a:xfrm>
            <a:off x="3160000" y="3976100"/>
            <a:ext cx="2630119" cy="1475499"/>
          </a:xfrm>
          <a:custGeom>
            <a:rect b="b" l="l" r="r" t="t"/>
            <a:pathLst>
              <a:path extrusionOk="0" h="66040" w="172580">
                <a:moveTo>
                  <a:pt x="170114" y="60727"/>
                </a:moveTo>
                <a:cubicBezTo>
                  <a:pt x="185954" y="51250"/>
                  <a:pt x="120396" y="8446"/>
                  <a:pt x="100069" y="1670"/>
                </a:cubicBezTo>
                <a:cubicBezTo>
                  <a:pt x="79742" y="-5105"/>
                  <a:pt x="63994" y="10597"/>
                  <a:pt x="48154" y="20074"/>
                </a:cubicBezTo>
                <a:cubicBezTo>
                  <a:pt x="32314" y="29551"/>
                  <a:pt x="-15299" y="51755"/>
                  <a:pt x="5028" y="58530"/>
                </a:cubicBezTo>
                <a:cubicBezTo>
                  <a:pt x="25355" y="65306"/>
                  <a:pt x="154274" y="70204"/>
                  <a:pt x="170114" y="607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90" name="Google Shape;190;p3"/>
          <p:cNvSpPr/>
          <p:nvPr/>
        </p:nvSpPr>
        <p:spPr>
          <a:xfrm>
            <a:off x="1613775" y="4161300"/>
            <a:ext cx="780600" cy="473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 1">
  <p:cSld name="CUSTOM_4_2_1"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21"/>
          <p:cNvSpPr txBox="1"/>
          <p:nvPr>
            <p:ph idx="1" type="subTitle"/>
          </p:nvPr>
        </p:nvSpPr>
        <p:spPr>
          <a:xfrm>
            <a:off x="2761475" y="1620500"/>
            <a:ext cx="16428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59" name="Google Shape;559;p21"/>
          <p:cNvSpPr txBox="1"/>
          <p:nvPr>
            <p:ph idx="2" type="subTitle"/>
          </p:nvPr>
        </p:nvSpPr>
        <p:spPr>
          <a:xfrm>
            <a:off x="2660825" y="1960500"/>
            <a:ext cx="184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0" name="Google Shape;560;p21"/>
          <p:cNvSpPr txBox="1"/>
          <p:nvPr>
            <p:ph idx="3" type="subTitle"/>
          </p:nvPr>
        </p:nvSpPr>
        <p:spPr>
          <a:xfrm>
            <a:off x="783275" y="1620500"/>
            <a:ext cx="16428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61" name="Google Shape;561;p21"/>
          <p:cNvSpPr txBox="1"/>
          <p:nvPr>
            <p:ph idx="4" type="subTitle"/>
          </p:nvPr>
        </p:nvSpPr>
        <p:spPr>
          <a:xfrm>
            <a:off x="682625" y="1960500"/>
            <a:ext cx="184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2" name="Google Shape;562;p21"/>
          <p:cNvSpPr txBox="1"/>
          <p:nvPr>
            <p:ph idx="5" type="subTitle"/>
          </p:nvPr>
        </p:nvSpPr>
        <p:spPr>
          <a:xfrm>
            <a:off x="4739525" y="1620500"/>
            <a:ext cx="16431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63" name="Google Shape;563;p21"/>
          <p:cNvSpPr txBox="1"/>
          <p:nvPr>
            <p:ph idx="6" type="subTitle"/>
          </p:nvPr>
        </p:nvSpPr>
        <p:spPr>
          <a:xfrm>
            <a:off x="4639025" y="1960500"/>
            <a:ext cx="184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2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5" name="Google Shape;565;p21"/>
          <p:cNvSpPr txBox="1"/>
          <p:nvPr>
            <p:ph idx="7" type="subTitle"/>
          </p:nvPr>
        </p:nvSpPr>
        <p:spPr>
          <a:xfrm>
            <a:off x="6717725" y="1620500"/>
            <a:ext cx="16431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66" name="Google Shape;566;p21"/>
          <p:cNvSpPr txBox="1"/>
          <p:nvPr>
            <p:ph idx="8" type="subTitle"/>
          </p:nvPr>
        </p:nvSpPr>
        <p:spPr>
          <a:xfrm>
            <a:off x="6617225" y="1960500"/>
            <a:ext cx="184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7" name="Google Shape;567;p21"/>
          <p:cNvSpPr/>
          <p:nvPr/>
        </p:nvSpPr>
        <p:spPr>
          <a:xfrm>
            <a:off x="2012075" y="4408725"/>
            <a:ext cx="5119800" cy="1167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21"/>
          <p:cNvSpPr/>
          <p:nvPr/>
        </p:nvSpPr>
        <p:spPr>
          <a:xfrm>
            <a:off x="3774113" y="4319449"/>
            <a:ext cx="2479775" cy="937248"/>
          </a:xfrm>
          <a:custGeom>
            <a:rect b="b" l="l" r="r" t="t"/>
            <a:pathLst>
              <a:path extrusionOk="0" h="34203" w="99191">
                <a:moveTo>
                  <a:pt x="97963" y="30774"/>
                </a:moveTo>
                <a:cubicBezTo>
                  <a:pt x="106387" y="25784"/>
                  <a:pt x="67702" y="146"/>
                  <a:pt x="51541" y="9"/>
                </a:cubicBezTo>
                <a:cubicBezTo>
                  <a:pt x="35380" y="-128"/>
                  <a:pt x="-6739" y="24823"/>
                  <a:pt x="998" y="29950"/>
                </a:cubicBezTo>
                <a:cubicBezTo>
                  <a:pt x="8735" y="35078"/>
                  <a:pt x="89539" y="35764"/>
                  <a:pt x="97963" y="307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569" name="Google Shape;569;p21"/>
          <p:cNvSpPr/>
          <p:nvPr/>
        </p:nvSpPr>
        <p:spPr>
          <a:xfrm rot="-1304790">
            <a:off x="3194102" y="4311506"/>
            <a:ext cx="581375" cy="3963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4_1"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2"/>
          <p:cNvSpPr txBox="1"/>
          <p:nvPr>
            <p:ph idx="1" type="subTitle"/>
          </p:nvPr>
        </p:nvSpPr>
        <p:spPr>
          <a:xfrm>
            <a:off x="3414050" y="1811988"/>
            <a:ext cx="23160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72" name="Google Shape;572;p22"/>
          <p:cNvSpPr txBox="1"/>
          <p:nvPr>
            <p:ph idx="2" type="subTitle"/>
          </p:nvPr>
        </p:nvSpPr>
        <p:spPr>
          <a:xfrm>
            <a:off x="3564175" y="2201225"/>
            <a:ext cx="201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3" name="Google Shape;573;p22"/>
          <p:cNvSpPr txBox="1"/>
          <p:nvPr>
            <p:ph idx="3" type="subTitle"/>
          </p:nvPr>
        </p:nvSpPr>
        <p:spPr>
          <a:xfrm>
            <a:off x="705725" y="1811988"/>
            <a:ext cx="23160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74" name="Google Shape;574;p22"/>
          <p:cNvSpPr txBox="1"/>
          <p:nvPr>
            <p:ph idx="4" type="subTitle"/>
          </p:nvPr>
        </p:nvSpPr>
        <p:spPr>
          <a:xfrm>
            <a:off x="855850" y="2201225"/>
            <a:ext cx="201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5" name="Google Shape;575;p22"/>
          <p:cNvSpPr txBox="1"/>
          <p:nvPr>
            <p:ph idx="5" type="subTitle"/>
          </p:nvPr>
        </p:nvSpPr>
        <p:spPr>
          <a:xfrm>
            <a:off x="6122325" y="1811988"/>
            <a:ext cx="23160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76" name="Google Shape;576;p22"/>
          <p:cNvSpPr txBox="1"/>
          <p:nvPr>
            <p:ph idx="6" type="subTitle"/>
          </p:nvPr>
        </p:nvSpPr>
        <p:spPr>
          <a:xfrm>
            <a:off x="6272450" y="2201225"/>
            <a:ext cx="201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7" name="Google Shape;577;p22"/>
          <p:cNvSpPr txBox="1"/>
          <p:nvPr>
            <p:ph idx="7" type="subTitle"/>
          </p:nvPr>
        </p:nvSpPr>
        <p:spPr>
          <a:xfrm>
            <a:off x="3414050" y="3543463"/>
            <a:ext cx="23160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78" name="Google Shape;578;p22"/>
          <p:cNvSpPr txBox="1"/>
          <p:nvPr>
            <p:ph idx="8" type="subTitle"/>
          </p:nvPr>
        </p:nvSpPr>
        <p:spPr>
          <a:xfrm>
            <a:off x="3564175" y="3932700"/>
            <a:ext cx="201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9" name="Google Shape;579;p22"/>
          <p:cNvSpPr txBox="1"/>
          <p:nvPr>
            <p:ph idx="9" type="subTitle"/>
          </p:nvPr>
        </p:nvSpPr>
        <p:spPr>
          <a:xfrm>
            <a:off x="705725" y="3543463"/>
            <a:ext cx="23160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80" name="Google Shape;580;p22"/>
          <p:cNvSpPr txBox="1"/>
          <p:nvPr>
            <p:ph idx="13" type="subTitle"/>
          </p:nvPr>
        </p:nvSpPr>
        <p:spPr>
          <a:xfrm>
            <a:off x="855850" y="3932700"/>
            <a:ext cx="201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1" name="Google Shape;581;p22"/>
          <p:cNvSpPr txBox="1"/>
          <p:nvPr>
            <p:ph idx="14" type="subTitle"/>
          </p:nvPr>
        </p:nvSpPr>
        <p:spPr>
          <a:xfrm>
            <a:off x="6122325" y="3543463"/>
            <a:ext cx="23160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82" name="Google Shape;582;p22"/>
          <p:cNvSpPr txBox="1"/>
          <p:nvPr>
            <p:ph idx="15" type="subTitle"/>
          </p:nvPr>
        </p:nvSpPr>
        <p:spPr>
          <a:xfrm>
            <a:off x="6272450" y="3932700"/>
            <a:ext cx="201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3" name="Google Shape;583;p22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4_1_1"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3"/>
          <p:cNvSpPr txBox="1"/>
          <p:nvPr>
            <p:ph idx="1" type="subTitle"/>
          </p:nvPr>
        </p:nvSpPr>
        <p:spPr>
          <a:xfrm>
            <a:off x="4916850" y="1858300"/>
            <a:ext cx="23160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86" name="Google Shape;586;p23"/>
          <p:cNvSpPr txBox="1"/>
          <p:nvPr>
            <p:ph idx="2" type="subTitle"/>
          </p:nvPr>
        </p:nvSpPr>
        <p:spPr>
          <a:xfrm>
            <a:off x="5058900" y="2245363"/>
            <a:ext cx="203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7" name="Google Shape;587;p23"/>
          <p:cNvSpPr txBox="1"/>
          <p:nvPr>
            <p:ph idx="3" type="subTitle"/>
          </p:nvPr>
        </p:nvSpPr>
        <p:spPr>
          <a:xfrm>
            <a:off x="1911150" y="1858300"/>
            <a:ext cx="23160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88" name="Google Shape;588;p23"/>
          <p:cNvSpPr txBox="1"/>
          <p:nvPr>
            <p:ph idx="4" type="subTitle"/>
          </p:nvPr>
        </p:nvSpPr>
        <p:spPr>
          <a:xfrm>
            <a:off x="2053300" y="2245363"/>
            <a:ext cx="203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9" name="Google Shape;589;p23"/>
          <p:cNvSpPr txBox="1"/>
          <p:nvPr>
            <p:ph idx="5" type="subTitle"/>
          </p:nvPr>
        </p:nvSpPr>
        <p:spPr>
          <a:xfrm>
            <a:off x="4916850" y="3513438"/>
            <a:ext cx="23160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90" name="Google Shape;590;p23"/>
          <p:cNvSpPr txBox="1"/>
          <p:nvPr>
            <p:ph idx="6" type="subTitle"/>
          </p:nvPr>
        </p:nvSpPr>
        <p:spPr>
          <a:xfrm>
            <a:off x="5058900" y="3900500"/>
            <a:ext cx="203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1" name="Google Shape;591;p23"/>
          <p:cNvSpPr txBox="1"/>
          <p:nvPr>
            <p:ph idx="7" type="subTitle"/>
          </p:nvPr>
        </p:nvSpPr>
        <p:spPr>
          <a:xfrm>
            <a:off x="1911150" y="3513438"/>
            <a:ext cx="23160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92" name="Google Shape;592;p23"/>
          <p:cNvSpPr txBox="1"/>
          <p:nvPr>
            <p:ph idx="8" type="subTitle"/>
          </p:nvPr>
        </p:nvSpPr>
        <p:spPr>
          <a:xfrm>
            <a:off x="2053300" y="3900500"/>
            <a:ext cx="203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3" name="Google Shape;593;p23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4" name="Google Shape;594;p23"/>
          <p:cNvSpPr/>
          <p:nvPr/>
        </p:nvSpPr>
        <p:spPr>
          <a:xfrm rot="10800000">
            <a:off x="-342100" y="1094570"/>
            <a:ext cx="1293325" cy="4491025"/>
          </a:xfrm>
          <a:custGeom>
            <a:rect b="b" l="l" r="r" t="t"/>
            <a:pathLst>
              <a:path extrusionOk="0" h="179641" w="51733">
                <a:moveTo>
                  <a:pt x="49689" y="176293"/>
                </a:moveTo>
                <a:cubicBezTo>
                  <a:pt x="43234" y="194239"/>
                  <a:pt x="4823" y="134587"/>
                  <a:pt x="520" y="115588"/>
                </a:cubicBezTo>
                <a:cubicBezTo>
                  <a:pt x="-3783" y="96589"/>
                  <a:pt x="21717" y="76353"/>
                  <a:pt x="23869" y="62298"/>
                </a:cubicBezTo>
                <a:cubicBezTo>
                  <a:pt x="26021" y="48243"/>
                  <a:pt x="10867" y="40324"/>
                  <a:pt x="13431" y="31259"/>
                </a:cubicBezTo>
                <a:cubicBezTo>
                  <a:pt x="15995" y="22195"/>
                  <a:pt x="33208" y="-16261"/>
                  <a:pt x="39251" y="7911"/>
                </a:cubicBezTo>
                <a:cubicBezTo>
                  <a:pt x="45294" y="32083"/>
                  <a:pt x="56144" y="158347"/>
                  <a:pt x="49689" y="1762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95" name="Google Shape;595;p23"/>
          <p:cNvSpPr/>
          <p:nvPr/>
        </p:nvSpPr>
        <p:spPr>
          <a:xfrm rot="10800000">
            <a:off x="-414800" y="2863908"/>
            <a:ext cx="1100150" cy="1673950"/>
          </a:xfrm>
          <a:custGeom>
            <a:rect b="b" l="l" r="r" t="t"/>
            <a:pathLst>
              <a:path extrusionOk="0" h="66958" w="44006">
                <a:moveTo>
                  <a:pt x="40977" y="66537"/>
                </a:moveTo>
                <a:cubicBezTo>
                  <a:pt x="34934" y="70978"/>
                  <a:pt x="827" y="38702"/>
                  <a:pt x="49" y="27806"/>
                </a:cubicBezTo>
                <a:cubicBezTo>
                  <a:pt x="-729" y="16910"/>
                  <a:pt x="29486" y="-5294"/>
                  <a:pt x="36307" y="1161"/>
                </a:cubicBezTo>
                <a:cubicBezTo>
                  <a:pt x="43128" y="7616"/>
                  <a:pt x="47020" y="62096"/>
                  <a:pt x="40977" y="665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596" name="Google Shape;596;p23"/>
          <p:cNvSpPr/>
          <p:nvPr/>
        </p:nvSpPr>
        <p:spPr>
          <a:xfrm rot="8879339">
            <a:off x="791547" y="4189194"/>
            <a:ext cx="323723" cy="4930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23"/>
          <p:cNvSpPr/>
          <p:nvPr/>
        </p:nvSpPr>
        <p:spPr>
          <a:xfrm>
            <a:off x="8337458" y="447745"/>
            <a:ext cx="1293325" cy="4491025"/>
          </a:xfrm>
          <a:custGeom>
            <a:rect b="b" l="l" r="r" t="t"/>
            <a:pathLst>
              <a:path extrusionOk="0" h="179641" w="51733">
                <a:moveTo>
                  <a:pt x="49689" y="176293"/>
                </a:moveTo>
                <a:cubicBezTo>
                  <a:pt x="43234" y="194239"/>
                  <a:pt x="4823" y="134587"/>
                  <a:pt x="520" y="115588"/>
                </a:cubicBezTo>
                <a:cubicBezTo>
                  <a:pt x="-3783" y="96589"/>
                  <a:pt x="21717" y="76353"/>
                  <a:pt x="23869" y="62298"/>
                </a:cubicBezTo>
                <a:cubicBezTo>
                  <a:pt x="26021" y="48243"/>
                  <a:pt x="10867" y="40324"/>
                  <a:pt x="13431" y="31259"/>
                </a:cubicBezTo>
                <a:cubicBezTo>
                  <a:pt x="15995" y="22195"/>
                  <a:pt x="33208" y="-16261"/>
                  <a:pt x="39251" y="7911"/>
                </a:cubicBezTo>
                <a:cubicBezTo>
                  <a:pt x="45294" y="32083"/>
                  <a:pt x="56144" y="158347"/>
                  <a:pt x="49689" y="1762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98" name="Google Shape;598;p23"/>
          <p:cNvSpPr/>
          <p:nvPr/>
        </p:nvSpPr>
        <p:spPr>
          <a:xfrm>
            <a:off x="8603334" y="1495483"/>
            <a:ext cx="1100150" cy="1673950"/>
          </a:xfrm>
          <a:custGeom>
            <a:rect b="b" l="l" r="r" t="t"/>
            <a:pathLst>
              <a:path extrusionOk="0" h="66958" w="44006">
                <a:moveTo>
                  <a:pt x="40977" y="66537"/>
                </a:moveTo>
                <a:cubicBezTo>
                  <a:pt x="34934" y="70978"/>
                  <a:pt x="827" y="38702"/>
                  <a:pt x="49" y="27806"/>
                </a:cubicBezTo>
                <a:cubicBezTo>
                  <a:pt x="-729" y="16910"/>
                  <a:pt x="29486" y="-5294"/>
                  <a:pt x="36307" y="1161"/>
                </a:cubicBezTo>
                <a:cubicBezTo>
                  <a:pt x="43128" y="7616"/>
                  <a:pt x="47020" y="62096"/>
                  <a:pt x="40977" y="665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599" name="Google Shape;599;p23"/>
          <p:cNvSpPr/>
          <p:nvPr/>
        </p:nvSpPr>
        <p:spPr>
          <a:xfrm rot="-1920661">
            <a:off x="8173413" y="1351121"/>
            <a:ext cx="323723" cy="4930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4_2_2"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4"/>
          <p:cNvSpPr txBox="1"/>
          <p:nvPr>
            <p:ph idx="1" type="subTitle"/>
          </p:nvPr>
        </p:nvSpPr>
        <p:spPr>
          <a:xfrm>
            <a:off x="3417825" y="2243625"/>
            <a:ext cx="23160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602" name="Google Shape;602;p24"/>
          <p:cNvSpPr txBox="1"/>
          <p:nvPr>
            <p:ph idx="2" type="subTitle"/>
          </p:nvPr>
        </p:nvSpPr>
        <p:spPr>
          <a:xfrm>
            <a:off x="3568125" y="2630163"/>
            <a:ext cx="20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3" name="Google Shape;603;p24"/>
          <p:cNvSpPr txBox="1"/>
          <p:nvPr>
            <p:ph idx="3" type="subTitle"/>
          </p:nvPr>
        </p:nvSpPr>
        <p:spPr>
          <a:xfrm>
            <a:off x="938050" y="2243625"/>
            <a:ext cx="23160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604" name="Google Shape;604;p24"/>
          <p:cNvSpPr txBox="1"/>
          <p:nvPr>
            <p:ph idx="4" type="subTitle"/>
          </p:nvPr>
        </p:nvSpPr>
        <p:spPr>
          <a:xfrm>
            <a:off x="1088450" y="2630163"/>
            <a:ext cx="20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24"/>
          <p:cNvSpPr txBox="1"/>
          <p:nvPr>
            <p:ph idx="5" type="subTitle"/>
          </p:nvPr>
        </p:nvSpPr>
        <p:spPr>
          <a:xfrm>
            <a:off x="5905150" y="2243625"/>
            <a:ext cx="23160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606" name="Google Shape;606;p24"/>
          <p:cNvSpPr txBox="1"/>
          <p:nvPr>
            <p:ph idx="6" type="subTitle"/>
          </p:nvPr>
        </p:nvSpPr>
        <p:spPr>
          <a:xfrm>
            <a:off x="6055450" y="2630163"/>
            <a:ext cx="20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7" name="Google Shape;607;p24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8" name="Google Shape;608;p24"/>
          <p:cNvSpPr/>
          <p:nvPr/>
        </p:nvSpPr>
        <p:spPr>
          <a:xfrm>
            <a:off x="938040" y="3830063"/>
            <a:ext cx="6600975" cy="1541225"/>
          </a:xfrm>
          <a:custGeom>
            <a:rect b="b" l="l" r="r" t="t"/>
            <a:pathLst>
              <a:path extrusionOk="0" h="61649" w="264039">
                <a:moveTo>
                  <a:pt x="259542" y="56383"/>
                </a:moveTo>
                <a:cubicBezTo>
                  <a:pt x="285454" y="47456"/>
                  <a:pt x="191420" y="4330"/>
                  <a:pt x="165325" y="347"/>
                </a:cubicBezTo>
                <a:cubicBezTo>
                  <a:pt x="139230" y="-3636"/>
                  <a:pt x="121238" y="30883"/>
                  <a:pt x="102971" y="32485"/>
                </a:cubicBezTo>
                <a:cubicBezTo>
                  <a:pt x="84704" y="34087"/>
                  <a:pt x="71245" y="6390"/>
                  <a:pt x="55725" y="9961"/>
                </a:cubicBezTo>
                <a:cubicBezTo>
                  <a:pt x="40205" y="13532"/>
                  <a:pt x="-24116" y="46173"/>
                  <a:pt x="9853" y="53910"/>
                </a:cubicBezTo>
                <a:cubicBezTo>
                  <a:pt x="43823" y="61647"/>
                  <a:pt x="233630" y="65310"/>
                  <a:pt x="259542" y="563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09" name="Google Shape;609;p24"/>
          <p:cNvSpPr/>
          <p:nvPr/>
        </p:nvSpPr>
        <p:spPr>
          <a:xfrm>
            <a:off x="2444014" y="4159032"/>
            <a:ext cx="3079450" cy="992850"/>
          </a:xfrm>
          <a:custGeom>
            <a:rect b="b" l="l" r="r" t="t"/>
            <a:pathLst>
              <a:path extrusionOk="0" h="39714" w="123178">
                <a:moveTo>
                  <a:pt x="104957" y="26469"/>
                </a:moveTo>
                <a:cubicBezTo>
                  <a:pt x="95847" y="20151"/>
                  <a:pt x="78862" y="-1412"/>
                  <a:pt x="61557" y="99"/>
                </a:cubicBezTo>
                <a:cubicBezTo>
                  <a:pt x="44252" y="1610"/>
                  <a:pt x="-7984" y="29215"/>
                  <a:pt x="1126" y="35533"/>
                </a:cubicBezTo>
                <a:cubicBezTo>
                  <a:pt x="10237" y="41851"/>
                  <a:pt x="98915" y="39517"/>
                  <a:pt x="116220" y="38006"/>
                </a:cubicBezTo>
                <a:cubicBezTo>
                  <a:pt x="133525" y="36495"/>
                  <a:pt x="114068" y="32787"/>
                  <a:pt x="104957" y="264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610" name="Google Shape;610;p24"/>
          <p:cNvSpPr/>
          <p:nvPr/>
        </p:nvSpPr>
        <p:spPr>
          <a:xfrm rot="6754585">
            <a:off x="6845130" y="3846808"/>
            <a:ext cx="547777" cy="65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5"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5"/>
          <p:cNvSpPr txBox="1"/>
          <p:nvPr>
            <p:ph idx="1" type="subTitle"/>
          </p:nvPr>
        </p:nvSpPr>
        <p:spPr>
          <a:xfrm>
            <a:off x="6415987" y="1375075"/>
            <a:ext cx="20148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613" name="Google Shape;613;p25"/>
          <p:cNvSpPr txBox="1"/>
          <p:nvPr>
            <p:ph idx="2" type="subTitle"/>
          </p:nvPr>
        </p:nvSpPr>
        <p:spPr>
          <a:xfrm>
            <a:off x="6415975" y="1761875"/>
            <a:ext cx="185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4" name="Google Shape;614;p25"/>
          <p:cNvSpPr txBox="1"/>
          <p:nvPr>
            <p:ph idx="3" type="subTitle"/>
          </p:nvPr>
        </p:nvSpPr>
        <p:spPr>
          <a:xfrm>
            <a:off x="713237" y="1375075"/>
            <a:ext cx="20148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615" name="Google Shape;615;p25"/>
          <p:cNvSpPr txBox="1"/>
          <p:nvPr>
            <p:ph idx="4" type="subTitle"/>
          </p:nvPr>
        </p:nvSpPr>
        <p:spPr>
          <a:xfrm>
            <a:off x="877300" y="1761875"/>
            <a:ext cx="185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6" name="Google Shape;616;p25"/>
          <p:cNvSpPr txBox="1"/>
          <p:nvPr>
            <p:ph idx="5" type="subTitle"/>
          </p:nvPr>
        </p:nvSpPr>
        <p:spPr>
          <a:xfrm>
            <a:off x="6415987" y="3575050"/>
            <a:ext cx="20148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617" name="Google Shape;617;p25"/>
          <p:cNvSpPr txBox="1"/>
          <p:nvPr>
            <p:ph idx="6" type="subTitle"/>
          </p:nvPr>
        </p:nvSpPr>
        <p:spPr>
          <a:xfrm>
            <a:off x="6415975" y="3961850"/>
            <a:ext cx="185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25"/>
          <p:cNvSpPr txBox="1"/>
          <p:nvPr>
            <p:ph idx="7" type="subTitle"/>
          </p:nvPr>
        </p:nvSpPr>
        <p:spPr>
          <a:xfrm>
            <a:off x="713237" y="3575050"/>
            <a:ext cx="20148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619" name="Google Shape;619;p25"/>
          <p:cNvSpPr txBox="1"/>
          <p:nvPr>
            <p:ph idx="8" type="subTitle"/>
          </p:nvPr>
        </p:nvSpPr>
        <p:spPr>
          <a:xfrm>
            <a:off x="877300" y="3961850"/>
            <a:ext cx="185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0" name="Google Shape;620;p25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6"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26"/>
          <p:cNvSpPr txBox="1"/>
          <p:nvPr>
            <p:ph hasCustomPrompt="1" type="title"/>
          </p:nvPr>
        </p:nvSpPr>
        <p:spPr>
          <a:xfrm>
            <a:off x="728000" y="718575"/>
            <a:ext cx="3765000" cy="6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4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623" name="Google Shape;623;p26"/>
          <p:cNvSpPr txBox="1"/>
          <p:nvPr>
            <p:ph idx="1" type="subTitle"/>
          </p:nvPr>
        </p:nvSpPr>
        <p:spPr>
          <a:xfrm>
            <a:off x="727929" y="1350375"/>
            <a:ext cx="3765000" cy="3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4" name="Google Shape;624;p26"/>
          <p:cNvSpPr txBox="1"/>
          <p:nvPr>
            <p:ph hasCustomPrompt="1" idx="2" type="title"/>
          </p:nvPr>
        </p:nvSpPr>
        <p:spPr>
          <a:xfrm>
            <a:off x="728000" y="2067000"/>
            <a:ext cx="3765000" cy="6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4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625" name="Google Shape;625;p26"/>
          <p:cNvSpPr txBox="1"/>
          <p:nvPr>
            <p:ph idx="3" type="subTitle"/>
          </p:nvPr>
        </p:nvSpPr>
        <p:spPr>
          <a:xfrm>
            <a:off x="727929" y="2698800"/>
            <a:ext cx="3765000" cy="3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6" name="Google Shape;626;p26"/>
          <p:cNvSpPr txBox="1"/>
          <p:nvPr>
            <p:ph hasCustomPrompt="1" idx="4" type="title"/>
          </p:nvPr>
        </p:nvSpPr>
        <p:spPr>
          <a:xfrm>
            <a:off x="728000" y="3415425"/>
            <a:ext cx="3765000" cy="6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4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2000"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627" name="Google Shape;627;p26"/>
          <p:cNvSpPr txBox="1"/>
          <p:nvPr>
            <p:ph idx="5" type="subTitle"/>
          </p:nvPr>
        </p:nvSpPr>
        <p:spPr>
          <a:xfrm>
            <a:off x="727900" y="4047225"/>
            <a:ext cx="3765000" cy="3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8" name="Google Shape;628;p26"/>
          <p:cNvSpPr/>
          <p:nvPr/>
        </p:nvSpPr>
        <p:spPr>
          <a:xfrm>
            <a:off x="6409375" y="445920"/>
            <a:ext cx="3930475" cy="4747925"/>
          </a:xfrm>
          <a:custGeom>
            <a:rect b="b" l="l" r="r" t="t"/>
            <a:pathLst>
              <a:path extrusionOk="0" h="189917" w="157219">
                <a:moveTo>
                  <a:pt x="124318" y="7325"/>
                </a:moveTo>
                <a:cubicBezTo>
                  <a:pt x="108875" y="-15963"/>
                  <a:pt x="68912" y="22817"/>
                  <a:pt x="58600" y="37224"/>
                </a:cubicBezTo>
                <a:cubicBezTo>
                  <a:pt x="48288" y="51631"/>
                  <a:pt x="70046" y="76103"/>
                  <a:pt x="62448" y="93766"/>
                </a:cubicBezTo>
                <a:cubicBezTo>
                  <a:pt x="54850" y="111429"/>
                  <a:pt x="21399" y="129783"/>
                  <a:pt x="13011" y="143203"/>
                </a:cubicBezTo>
                <a:cubicBezTo>
                  <a:pt x="4624" y="156623"/>
                  <a:pt x="-10918" y="168662"/>
                  <a:pt x="12123" y="174286"/>
                </a:cubicBezTo>
                <a:cubicBezTo>
                  <a:pt x="35164" y="179911"/>
                  <a:pt x="132558" y="204777"/>
                  <a:pt x="151257" y="176950"/>
                </a:cubicBezTo>
                <a:cubicBezTo>
                  <a:pt x="169956" y="149123"/>
                  <a:pt x="139761" y="30613"/>
                  <a:pt x="124318" y="73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29" name="Google Shape;629;p26"/>
          <p:cNvSpPr/>
          <p:nvPr/>
        </p:nvSpPr>
        <p:spPr>
          <a:xfrm rot="-1343255">
            <a:off x="7952723" y="294259"/>
            <a:ext cx="1160448" cy="1155157"/>
          </a:xfrm>
          <a:custGeom>
            <a:rect b="b" l="l" r="r" t="t"/>
            <a:pathLst>
              <a:path extrusionOk="0" h="68987" w="69303">
                <a:moveTo>
                  <a:pt x="65229" y="2497"/>
                </a:moveTo>
                <a:cubicBezTo>
                  <a:pt x="56003" y="-5742"/>
                  <a:pt x="1730" y="8318"/>
                  <a:pt x="102" y="19370"/>
                </a:cubicBezTo>
                <a:cubicBezTo>
                  <a:pt x="-1526" y="30422"/>
                  <a:pt x="44606" y="71619"/>
                  <a:pt x="55460" y="68807"/>
                </a:cubicBezTo>
                <a:cubicBezTo>
                  <a:pt x="66315" y="65995"/>
                  <a:pt x="74455" y="10737"/>
                  <a:pt x="65229" y="24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630" name="Google Shape;630;p26"/>
          <p:cNvSpPr/>
          <p:nvPr/>
        </p:nvSpPr>
        <p:spPr>
          <a:xfrm>
            <a:off x="7374709" y="1592443"/>
            <a:ext cx="1160538" cy="1670560"/>
          </a:xfrm>
          <a:custGeom>
            <a:rect b="b" l="l" r="r" t="t"/>
            <a:pathLst>
              <a:path extrusionOk="0" h="45945" w="31918">
                <a:moveTo>
                  <a:pt x="15726" y="1"/>
                </a:moveTo>
                <a:cubicBezTo>
                  <a:pt x="3732" y="1"/>
                  <a:pt x="2222" y="12708"/>
                  <a:pt x="1549" y="25874"/>
                </a:cubicBezTo>
                <a:cubicBezTo>
                  <a:pt x="1109" y="34664"/>
                  <a:pt x="0" y="45945"/>
                  <a:pt x="0" y="45945"/>
                </a:cubicBezTo>
                <a:lnTo>
                  <a:pt x="31917" y="45212"/>
                </a:lnTo>
                <a:cubicBezTo>
                  <a:pt x="31917" y="45212"/>
                  <a:pt x="31394" y="26481"/>
                  <a:pt x="30285" y="17879"/>
                </a:cubicBezTo>
                <a:cubicBezTo>
                  <a:pt x="29176" y="9297"/>
                  <a:pt x="26287" y="528"/>
                  <a:pt x="16660" y="26"/>
                </a:cubicBezTo>
                <a:cubicBezTo>
                  <a:pt x="16342" y="9"/>
                  <a:pt x="16030" y="1"/>
                  <a:pt x="157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26"/>
          <p:cNvSpPr/>
          <p:nvPr/>
        </p:nvSpPr>
        <p:spPr>
          <a:xfrm>
            <a:off x="7048241" y="3687521"/>
            <a:ext cx="423885" cy="1054804"/>
          </a:xfrm>
          <a:custGeom>
            <a:rect b="b" l="l" r="r" t="t"/>
            <a:pathLst>
              <a:path extrusionOk="0" h="29010" w="11658">
                <a:moveTo>
                  <a:pt x="6759" y="1"/>
                </a:moveTo>
                <a:cubicBezTo>
                  <a:pt x="5921" y="1"/>
                  <a:pt x="5084" y="29"/>
                  <a:pt x="4249" y="85"/>
                </a:cubicBezTo>
                <a:cubicBezTo>
                  <a:pt x="2219" y="12245"/>
                  <a:pt x="0" y="29010"/>
                  <a:pt x="0" y="29010"/>
                </a:cubicBezTo>
                <a:lnTo>
                  <a:pt x="7158" y="29010"/>
                </a:lnTo>
                <a:lnTo>
                  <a:pt x="11658" y="315"/>
                </a:lnTo>
                <a:cubicBezTo>
                  <a:pt x="10037" y="108"/>
                  <a:pt x="8398" y="1"/>
                  <a:pt x="6759" y="1"/>
                </a:cubicBezTo>
                <a:close/>
              </a:path>
            </a:pathLst>
          </a:custGeom>
          <a:solidFill>
            <a:srgbClr val="FEC3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26"/>
          <p:cNvSpPr/>
          <p:nvPr/>
        </p:nvSpPr>
        <p:spPr>
          <a:xfrm>
            <a:off x="7202694" y="2972230"/>
            <a:ext cx="382071" cy="726800"/>
          </a:xfrm>
          <a:custGeom>
            <a:rect b="b" l="l" r="r" t="t"/>
            <a:pathLst>
              <a:path extrusionOk="0" h="19989" w="10508">
                <a:moveTo>
                  <a:pt x="10508" y="1"/>
                </a:moveTo>
                <a:cubicBezTo>
                  <a:pt x="10507" y="1"/>
                  <a:pt x="4501" y="3140"/>
                  <a:pt x="2512" y="7912"/>
                </a:cubicBezTo>
                <a:cubicBezTo>
                  <a:pt x="1864" y="9440"/>
                  <a:pt x="964" y="14107"/>
                  <a:pt x="1" y="19758"/>
                </a:cubicBezTo>
                <a:cubicBezTo>
                  <a:pt x="836" y="19702"/>
                  <a:pt x="1673" y="19674"/>
                  <a:pt x="2511" y="19674"/>
                </a:cubicBezTo>
                <a:cubicBezTo>
                  <a:pt x="4150" y="19674"/>
                  <a:pt x="5789" y="19781"/>
                  <a:pt x="7410" y="19988"/>
                </a:cubicBezTo>
                <a:lnTo>
                  <a:pt x="1050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26"/>
          <p:cNvSpPr/>
          <p:nvPr/>
        </p:nvSpPr>
        <p:spPr>
          <a:xfrm>
            <a:off x="7545160" y="1737152"/>
            <a:ext cx="789194" cy="998337"/>
          </a:xfrm>
          <a:custGeom>
            <a:rect b="b" l="l" r="r" t="t"/>
            <a:pathLst>
              <a:path extrusionOk="0" h="27457" w="21705">
                <a:moveTo>
                  <a:pt x="8543" y="0"/>
                </a:moveTo>
                <a:cubicBezTo>
                  <a:pt x="8507" y="0"/>
                  <a:pt x="8471" y="1"/>
                  <a:pt x="8435" y="1"/>
                </a:cubicBezTo>
                <a:cubicBezTo>
                  <a:pt x="7284" y="22"/>
                  <a:pt x="6133" y="294"/>
                  <a:pt x="5107" y="797"/>
                </a:cubicBezTo>
                <a:cubicBezTo>
                  <a:pt x="2888" y="1927"/>
                  <a:pt x="1235" y="3936"/>
                  <a:pt x="544" y="6322"/>
                </a:cubicBezTo>
                <a:cubicBezTo>
                  <a:pt x="0" y="8164"/>
                  <a:pt x="0" y="10089"/>
                  <a:pt x="84" y="11994"/>
                </a:cubicBezTo>
                <a:cubicBezTo>
                  <a:pt x="272" y="16243"/>
                  <a:pt x="900" y="20638"/>
                  <a:pt x="3119" y="24154"/>
                </a:cubicBezTo>
                <a:cubicBezTo>
                  <a:pt x="3809" y="25242"/>
                  <a:pt x="4647" y="26226"/>
                  <a:pt x="5735" y="26833"/>
                </a:cubicBezTo>
                <a:cubicBezTo>
                  <a:pt x="6521" y="27266"/>
                  <a:pt x="7399" y="27457"/>
                  <a:pt x="8287" y="27457"/>
                </a:cubicBezTo>
                <a:cubicBezTo>
                  <a:pt x="9030" y="27457"/>
                  <a:pt x="9780" y="27323"/>
                  <a:pt x="10486" y="27084"/>
                </a:cubicBezTo>
                <a:cubicBezTo>
                  <a:pt x="12035" y="26561"/>
                  <a:pt x="13416" y="25535"/>
                  <a:pt x="14672" y="24405"/>
                </a:cubicBezTo>
                <a:cubicBezTo>
                  <a:pt x="17058" y="22249"/>
                  <a:pt x="19109" y="19570"/>
                  <a:pt x="20260" y="16452"/>
                </a:cubicBezTo>
                <a:cubicBezTo>
                  <a:pt x="21432" y="13312"/>
                  <a:pt x="21704" y="9734"/>
                  <a:pt x="20658" y="6552"/>
                </a:cubicBezTo>
                <a:cubicBezTo>
                  <a:pt x="20218" y="5150"/>
                  <a:pt x="19465" y="3873"/>
                  <a:pt x="18418" y="2806"/>
                </a:cubicBezTo>
                <a:cubicBezTo>
                  <a:pt x="17037" y="1466"/>
                  <a:pt x="15111" y="776"/>
                  <a:pt x="13290" y="504"/>
                </a:cubicBezTo>
                <a:cubicBezTo>
                  <a:pt x="12642" y="399"/>
                  <a:pt x="11993" y="441"/>
                  <a:pt x="11344" y="357"/>
                </a:cubicBezTo>
                <a:cubicBezTo>
                  <a:pt x="10396" y="256"/>
                  <a:pt x="9488" y="0"/>
                  <a:pt x="8543" y="0"/>
                </a:cubicBezTo>
                <a:close/>
              </a:path>
            </a:pathLst>
          </a:custGeom>
          <a:solidFill>
            <a:srgbClr val="FEC3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26"/>
          <p:cNvSpPr/>
          <p:nvPr/>
        </p:nvSpPr>
        <p:spPr>
          <a:xfrm>
            <a:off x="7497966" y="1637528"/>
            <a:ext cx="898019" cy="757961"/>
          </a:xfrm>
          <a:custGeom>
            <a:rect b="b" l="l" r="r" t="t"/>
            <a:pathLst>
              <a:path extrusionOk="0" h="20846" w="24698">
                <a:moveTo>
                  <a:pt x="13945" y="1"/>
                </a:moveTo>
                <a:cubicBezTo>
                  <a:pt x="13475" y="1"/>
                  <a:pt x="13004" y="31"/>
                  <a:pt x="12537" y="83"/>
                </a:cubicBezTo>
                <a:cubicBezTo>
                  <a:pt x="9607" y="418"/>
                  <a:pt x="6845" y="1590"/>
                  <a:pt x="4605" y="3474"/>
                </a:cubicBezTo>
                <a:cubicBezTo>
                  <a:pt x="2345" y="5337"/>
                  <a:pt x="733" y="7869"/>
                  <a:pt x="1" y="10695"/>
                </a:cubicBezTo>
                <a:cubicBezTo>
                  <a:pt x="324" y="10773"/>
                  <a:pt x="648" y="10810"/>
                  <a:pt x="972" y="10810"/>
                </a:cubicBezTo>
                <a:cubicBezTo>
                  <a:pt x="1339" y="10810"/>
                  <a:pt x="1706" y="10763"/>
                  <a:pt x="2073" y="10674"/>
                </a:cubicBezTo>
                <a:cubicBezTo>
                  <a:pt x="5756" y="9983"/>
                  <a:pt x="8917" y="7597"/>
                  <a:pt x="10591" y="4227"/>
                </a:cubicBezTo>
                <a:cubicBezTo>
                  <a:pt x="11051" y="6383"/>
                  <a:pt x="12161" y="8350"/>
                  <a:pt x="13793" y="9836"/>
                </a:cubicBezTo>
                <a:cubicBezTo>
                  <a:pt x="15405" y="11322"/>
                  <a:pt x="17519" y="12139"/>
                  <a:pt x="19695" y="12411"/>
                </a:cubicBezTo>
                <a:cubicBezTo>
                  <a:pt x="18963" y="15718"/>
                  <a:pt x="20470" y="19108"/>
                  <a:pt x="23379" y="20845"/>
                </a:cubicBezTo>
                <a:cubicBezTo>
                  <a:pt x="24153" y="17350"/>
                  <a:pt x="24697" y="13897"/>
                  <a:pt x="23986" y="10381"/>
                </a:cubicBezTo>
                <a:cubicBezTo>
                  <a:pt x="23567" y="8309"/>
                  <a:pt x="22751" y="6320"/>
                  <a:pt x="21579" y="4541"/>
                </a:cubicBezTo>
                <a:cubicBezTo>
                  <a:pt x="20449" y="2783"/>
                  <a:pt x="18900" y="1214"/>
                  <a:pt x="16953" y="502"/>
                </a:cubicBezTo>
                <a:cubicBezTo>
                  <a:pt x="15992" y="143"/>
                  <a:pt x="14971" y="1"/>
                  <a:pt x="1394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26"/>
          <p:cNvSpPr/>
          <p:nvPr/>
        </p:nvSpPr>
        <p:spPr>
          <a:xfrm>
            <a:off x="7776475" y="2414447"/>
            <a:ext cx="527402" cy="951287"/>
          </a:xfrm>
          <a:custGeom>
            <a:rect b="b" l="l" r="r" t="t"/>
            <a:pathLst>
              <a:path extrusionOk="0" h="26163" w="14505">
                <a:moveTo>
                  <a:pt x="11868" y="1"/>
                </a:moveTo>
                <a:lnTo>
                  <a:pt x="3370" y="6698"/>
                </a:lnTo>
                <a:lnTo>
                  <a:pt x="2743" y="11784"/>
                </a:lnTo>
                <a:lnTo>
                  <a:pt x="1" y="12998"/>
                </a:lnTo>
                <a:cubicBezTo>
                  <a:pt x="901" y="17016"/>
                  <a:pt x="3098" y="26162"/>
                  <a:pt x="3098" y="26162"/>
                </a:cubicBezTo>
                <a:lnTo>
                  <a:pt x="14505" y="13081"/>
                </a:lnTo>
                <a:cubicBezTo>
                  <a:pt x="13647" y="12642"/>
                  <a:pt x="13019" y="12265"/>
                  <a:pt x="12747" y="11951"/>
                </a:cubicBezTo>
                <a:cubicBezTo>
                  <a:pt x="11345" y="10382"/>
                  <a:pt x="11868" y="1"/>
                  <a:pt x="11868" y="1"/>
                </a:cubicBezTo>
                <a:close/>
              </a:path>
            </a:pathLst>
          </a:custGeom>
          <a:solidFill>
            <a:srgbClr val="FEC3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26"/>
          <p:cNvSpPr/>
          <p:nvPr/>
        </p:nvSpPr>
        <p:spPr>
          <a:xfrm>
            <a:off x="7211857" y="2887769"/>
            <a:ext cx="1636164" cy="1869813"/>
          </a:xfrm>
          <a:custGeom>
            <a:rect b="b" l="l" r="r" t="t"/>
            <a:pathLst>
              <a:path extrusionOk="0" h="51425" w="44999">
                <a:moveTo>
                  <a:pt x="15530" y="1"/>
                </a:moveTo>
                <a:lnTo>
                  <a:pt x="10256" y="2345"/>
                </a:lnTo>
                <a:cubicBezTo>
                  <a:pt x="10256" y="2345"/>
                  <a:pt x="7618" y="6782"/>
                  <a:pt x="4165" y="12977"/>
                </a:cubicBezTo>
                <a:cubicBezTo>
                  <a:pt x="712" y="19172"/>
                  <a:pt x="3705" y="26811"/>
                  <a:pt x="3705" y="26811"/>
                </a:cubicBezTo>
                <a:lnTo>
                  <a:pt x="0" y="50796"/>
                </a:lnTo>
                <a:lnTo>
                  <a:pt x="39724" y="51424"/>
                </a:lnTo>
                <a:lnTo>
                  <a:pt x="36920" y="39369"/>
                </a:lnTo>
                <a:cubicBezTo>
                  <a:pt x="36920" y="39369"/>
                  <a:pt x="44998" y="21035"/>
                  <a:pt x="42215" y="10633"/>
                </a:cubicBezTo>
                <a:cubicBezTo>
                  <a:pt x="40729" y="5024"/>
                  <a:pt x="33529" y="1905"/>
                  <a:pt x="30034" y="84"/>
                </a:cubicBezTo>
                <a:lnTo>
                  <a:pt x="18627" y="13165"/>
                </a:lnTo>
                <a:cubicBezTo>
                  <a:pt x="18627" y="13165"/>
                  <a:pt x="16430" y="3998"/>
                  <a:pt x="1553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26"/>
          <p:cNvSpPr/>
          <p:nvPr/>
        </p:nvSpPr>
        <p:spPr>
          <a:xfrm>
            <a:off x="7204985" y="3658652"/>
            <a:ext cx="1507595" cy="854605"/>
          </a:xfrm>
          <a:custGeom>
            <a:rect b="b" l="l" r="r" t="t"/>
            <a:pathLst>
              <a:path extrusionOk="0" h="23504" w="41463">
                <a:moveTo>
                  <a:pt x="33551" y="0"/>
                </a:moveTo>
                <a:lnTo>
                  <a:pt x="30955" y="14211"/>
                </a:lnTo>
                <a:lnTo>
                  <a:pt x="12203" y="8728"/>
                </a:lnTo>
                <a:lnTo>
                  <a:pt x="7514" y="3056"/>
                </a:lnTo>
                <a:lnTo>
                  <a:pt x="6070" y="3056"/>
                </a:lnTo>
                <a:lnTo>
                  <a:pt x="5087" y="1612"/>
                </a:lnTo>
                <a:lnTo>
                  <a:pt x="3726" y="1758"/>
                </a:lnTo>
                <a:lnTo>
                  <a:pt x="2031" y="796"/>
                </a:lnTo>
                <a:lnTo>
                  <a:pt x="1" y="2261"/>
                </a:lnTo>
                <a:cubicBezTo>
                  <a:pt x="1" y="2261"/>
                  <a:pt x="5903" y="9921"/>
                  <a:pt x="8331" y="10653"/>
                </a:cubicBezTo>
                <a:lnTo>
                  <a:pt x="10758" y="11386"/>
                </a:lnTo>
                <a:cubicBezTo>
                  <a:pt x="10758" y="11386"/>
                  <a:pt x="20616" y="18565"/>
                  <a:pt x="25618" y="20846"/>
                </a:cubicBezTo>
                <a:cubicBezTo>
                  <a:pt x="30641" y="23106"/>
                  <a:pt x="34199" y="23504"/>
                  <a:pt x="34199" y="23504"/>
                </a:cubicBezTo>
                <a:cubicBezTo>
                  <a:pt x="34199" y="23504"/>
                  <a:pt x="37674" y="17937"/>
                  <a:pt x="39118" y="13165"/>
                </a:cubicBezTo>
                <a:cubicBezTo>
                  <a:pt x="40583" y="8393"/>
                  <a:pt x="41462" y="4919"/>
                  <a:pt x="41462" y="4919"/>
                </a:cubicBezTo>
                <a:cubicBezTo>
                  <a:pt x="40520" y="3747"/>
                  <a:pt x="39390" y="2700"/>
                  <a:pt x="38155" y="1842"/>
                </a:cubicBezTo>
                <a:cubicBezTo>
                  <a:pt x="36774" y="900"/>
                  <a:pt x="35183" y="272"/>
                  <a:pt x="33551" y="0"/>
                </a:cubicBezTo>
                <a:close/>
              </a:path>
            </a:pathLst>
          </a:custGeom>
          <a:solidFill>
            <a:srgbClr val="FEC3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26"/>
          <p:cNvSpPr/>
          <p:nvPr/>
        </p:nvSpPr>
        <p:spPr>
          <a:xfrm>
            <a:off x="8411122" y="3201292"/>
            <a:ext cx="153003" cy="525875"/>
          </a:xfrm>
          <a:custGeom>
            <a:rect b="b" l="l" r="r" t="t"/>
            <a:pathLst>
              <a:path extrusionOk="0" h="14463" w="4208">
                <a:moveTo>
                  <a:pt x="4208" y="1"/>
                </a:moveTo>
                <a:cubicBezTo>
                  <a:pt x="3957" y="587"/>
                  <a:pt x="3726" y="1173"/>
                  <a:pt x="3517" y="1759"/>
                </a:cubicBezTo>
                <a:cubicBezTo>
                  <a:pt x="3308" y="2345"/>
                  <a:pt x="3099" y="2952"/>
                  <a:pt x="2889" y="3538"/>
                </a:cubicBezTo>
                <a:cubicBezTo>
                  <a:pt x="2492" y="4731"/>
                  <a:pt x="2094" y="5924"/>
                  <a:pt x="1759" y="7138"/>
                </a:cubicBezTo>
                <a:cubicBezTo>
                  <a:pt x="1424" y="8331"/>
                  <a:pt x="1089" y="9544"/>
                  <a:pt x="796" y="10779"/>
                </a:cubicBezTo>
                <a:cubicBezTo>
                  <a:pt x="503" y="11993"/>
                  <a:pt x="231" y="13207"/>
                  <a:pt x="1" y="14463"/>
                </a:cubicBezTo>
                <a:lnTo>
                  <a:pt x="985" y="10821"/>
                </a:lnTo>
                <a:cubicBezTo>
                  <a:pt x="1320" y="9607"/>
                  <a:pt x="1675" y="8414"/>
                  <a:pt x="2010" y="7200"/>
                </a:cubicBezTo>
                <a:cubicBezTo>
                  <a:pt x="2345" y="5986"/>
                  <a:pt x="2722" y="4793"/>
                  <a:pt x="3078" y="3600"/>
                </a:cubicBezTo>
                <a:lnTo>
                  <a:pt x="42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26"/>
          <p:cNvSpPr/>
          <p:nvPr/>
        </p:nvSpPr>
        <p:spPr>
          <a:xfrm>
            <a:off x="7313044" y="3097051"/>
            <a:ext cx="233686" cy="627101"/>
          </a:xfrm>
          <a:custGeom>
            <a:rect b="b" l="l" r="r" t="t"/>
            <a:pathLst>
              <a:path extrusionOk="0" h="17247" w="6427">
                <a:moveTo>
                  <a:pt x="6426" y="0"/>
                </a:moveTo>
                <a:lnTo>
                  <a:pt x="6426" y="0"/>
                </a:lnTo>
                <a:cubicBezTo>
                  <a:pt x="5275" y="1130"/>
                  <a:pt x="4208" y="2344"/>
                  <a:pt x="3266" y="3621"/>
                </a:cubicBezTo>
                <a:cubicBezTo>
                  <a:pt x="2282" y="4919"/>
                  <a:pt x="1487" y="6342"/>
                  <a:pt x="880" y="7849"/>
                </a:cubicBezTo>
                <a:cubicBezTo>
                  <a:pt x="294" y="9356"/>
                  <a:pt x="1" y="10988"/>
                  <a:pt x="22" y="12600"/>
                </a:cubicBezTo>
                <a:cubicBezTo>
                  <a:pt x="43" y="13416"/>
                  <a:pt x="147" y="14232"/>
                  <a:pt x="357" y="15007"/>
                </a:cubicBezTo>
                <a:cubicBezTo>
                  <a:pt x="545" y="15802"/>
                  <a:pt x="859" y="16535"/>
                  <a:pt x="1277" y="17246"/>
                </a:cubicBezTo>
                <a:cubicBezTo>
                  <a:pt x="566" y="15802"/>
                  <a:pt x="210" y="14211"/>
                  <a:pt x="231" y="12600"/>
                </a:cubicBezTo>
                <a:cubicBezTo>
                  <a:pt x="252" y="11009"/>
                  <a:pt x="545" y="9419"/>
                  <a:pt x="1131" y="7933"/>
                </a:cubicBezTo>
                <a:cubicBezTo>
                  <a:pt x="1717" y="6447"/>
                  <a:pt x="2470" y="5044"/>
                  <a:pt x="3412" y="3747"/>
                </a:cubicBezTo>
                <a:cubicBezTo>
                  <a:pt x="3873" y="3077"/>
                  <a:pt x="4354" y="2449"/>
                  <a:pt x="4856" y="1821"/>
                </a:cubicBezTo>
                <a:cubicBezTo>
                  <a:pt x="5380" y="1214"/>
                  <a:pt x="5903" y="607"/>
                  <a:pt x="64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26"/>
          <p:cNvSpPr/>
          <p:nvPr/>
        </p:nvSpPr>
        <p:spPr>
          <a:xfrm>
            <a:off x="7733863" y="2902239"/>
            <a:ext cx="627101" cy="576851"/>
          </a:xfrm>
          <a:custGeom>
            <a:rect b="b" l="l" r="r" t="t"/>
            <a:pathLst>
              <a:path extrusionOk="0" fill="none" h="15865" w="17247">
                <a:moveTo>
                  <a:pt x="1" y="0"/>
                </a:moveTo>
                <a:lnTo>
                  <a:pt x="3454" y="15865"/>
                </a:lnTo>
                <a:lnTo>
                  <a:pt x="17247" y="419"/>
                </a:lnTo>
              </a:path>
            </a:pathLst>
          </a:custGeom>
          <a:solidFill>
            <a:schemeClr val="dk1"/>
          </a:solidFill>
          <a:ln cap="flat" cmpd="sng" w="6800">
            <a:solidFill>
              <a:schemeClr val="dk1"/>
            </a:solidFill>
            <a:prstDash val="solid"/>
            <a:miter lim="2092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26"/>
          <p:cNvSpPr/>
          <p:nvPr/>
        </p:nvSpPr>
        <p:spPr>
          <a:xfrm>
            <a:off x="8286338" y="4157061"/>
            <a:ext cx="194853" cy="70066"/>
          </a:xfrm>
          <a:custGeom>
            <a:rect b="b" l="l" r="r" t="t"/>
            <a:pathLst>
              <a:path extrusionOk="0" h="1927" w="5359">
                <a:moveTo>
                  <a:pt x="1" y="1"/>
                </a:moveTo>
                <a:lnTo>
                  <a:pt x="1" y="1"/>
                </a:lnTo>
                <a:cubicBezTo>
                  <a:pt x="880" y="378"/>
                  <a:pt x="1780" y="713"/>
                  <a:pt x="2659" y="1027"/>
                </a:cubicBezTo>
                <a:cubicBezTo>
                  <a:pt x="3559" y="1340"/>
                  <a:pt x="4438" y="1654"/>
                  <a:pt x="5358" y="1926"/>
                </a:cubicBezTo>
                <a:cubicBezTo>
                  <a:pt x="4521" y="1466"/>
                  <a:pt x="3642" y="1089"/>
                  <a:pt x="2742" y="775"/>
                </a:cubicBezTo>
                <a:cubicBezTo>
                  <a:pt x="1842" y="441"/>
                  <a:pt x="942" y="189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26"/>
          <p:cNvSpPr/>
          <p:nvPr/>
        </p:nvSpPr>
        <p:spPr>
          <a:xfrm>
            <a:off x="8189695" y="2193166"/>
            <a:ext cx="201653" cy="239649"/>
          </a:xfrm>
          <a:custGeom>
            <a:rect b="b" l="l" r="r" t="t"/>
            <a:pathLst>
              <a:path extrusionOk="0" h="6591" w="5546">
                <a:moveTo>
                  <a:pt x="3092" y="1"/>
                </a:moveTo>
                <a:cubicBezTo>
                  <a:pt x="2966" y="1"/>
                  <a:pt x="2835" y="13"/>
                  <a:pt x="2700" y="38"/>
                </a:cubicBezTo>
                <a:cubicBezTo>
                  <a:pt x="1591" y="268"/>
                  <a:pt x="880" y="1377"/>
                  <a:pt x="503" y="2445"/>
                </a:cubicBezTo>
                <a:cubicBezTo>
                  <a:pt x="189" y="3261"/>
                  <a:pt x="0" y="4182"/>
                  <a:pt x="231" y="5019"/>
                </a:cubicBezTo>
                <a:cubicBezTo>
                  <a:pt x="455" y="5854"/>
                  <a:pt x="1194" y="6591"/>
                  <a:pt x="2044" y="6591"/>
                </a:cubicBezTo>
                <a:cubicBezTo>
                  <a:pt x="2068" y="6591"/>
                  <a:pt x="2091" y="6590"/>
                  <a:pt x="2114" y="6589"/>
                </a:cubicBezTo>
                <a:cubicBezTo>
                  <a:pt x="2491" y="6568"/>
                  <a:pt x="2889" y="6442"/>
                  <a:pt x="3203" y="6233"/>
                </a:cubicBezTo>
                <a:cubicBezTo>
                  <a:pt x="4291" y="5563"/>
                  <a:pt x="5044" y="4475"/>
                  <a:pt x="5275" y="3240"/>
                </a:cubicBezTo>
                <a:cubicBezTo>
                  <a:pt x="5546" y="1827"/>
                  <a:pt x="4652" y="1"/>
                  <a:pt x="3092" y="1"/>
                </a:cubicBezTo>
                <a:close/>
              </a:path>
            </a:pathLst>
          </a:custGeom>
          <a:solidFill>
            <a:srgbClr val="FEC3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26"/>
          <p:cNvSpPr/>
          <p:nvPr/>
        </p:nvSpPr>
        <p:spPr>
          <a:xfrm>
            <a:off x="8230781" y="2224217"/>
            <a:ext cx="134750" cy="175582"/>
          </a:xfrm>
          <a:custGeom>
            <a:rect b="b" l="l" r="r" t="t"/>
            <a:pathLst>
              <a:path extrusionOk="0" h="4829" w="3706">
                <a:moveTo>
                  <a:pt x="2261" y="0"/>
                </a:moveTo>
                <a:cubicBezTo>
                  <a:pt x="2031" y="0"/>
                  <a:pt x="1801" y="63"/>
                  <a:pt x="1612" y="210"/>
                </a:cubicBezTo>
                <a:cubicBezTo>
                  <a:pt x="859" y="670"/>
                  <a:pt x="524" y="1549"/>
                  <a:pt x="252" y="2386"/>
                </a:cubicBezTo>
                <a:cubicBezTo>
                  <a:pt x="210" y="2449"/>
                  <a:pt x="210" y="2512"/>
                  <a:pt x="231" y="2575"/>
                </a:cubicBezTo>
                <a:cubicBezTo>
                  <a:pt x="231" y="2637"/>
                  <a:pt x="273" y="2700"/>
                  <a:pt x="315" y="2742"/>
                </a:cubicBezTo>
                <a:cubicBezTo>
                  <a:pt x="545" y="2972"/>
                  <a:pt x="754" y="3181"/>
                  <a:pt x="963" y="3412"/>
                </a:cubicBezTo>
                <a:cubicBezTo>
                  <a:pt x="1089" y="3516"/>
                  <a:pt x="1152" y="3663"/>
                  <a:pt x="1152" y="3830"/>
                </a:cubicBezTo>
                <a:cubicBezTo>
                  <a:pt x="1131" y="3893"/>
                  <a:pt x="1068" y="3977"/>
                  <a:pt x="1026" y="4019"/>
                </a:cubicBezTo>
                <a:cubicBezTo>
                  <a:pt x="733" y="4312"/>
                  <a:pt x="377" y="4521"/>
                  <a:pt x="1" y="4626"/>
                </a:cubicBezTo>
                <a:cubicBezTo>
                  <a:pt x="1" y="4626"/>
                  <a:pt x="360" y="4828"/>
                  <a:pt x="899" y="4828"/>
                </a:cubicBezTo>
                <a:cubicBezTo>
                  <a:pt x="1326" y="4828"/>
                  <a:pt x="1865" y="4702"/>
                  <a:pt x="2428" y="4249"/>
                </a:cubicBezTo>
                <a:cubicBezTo>
                  <a:pt x="3705" y="3223"/>
                  <a:pt x="3601" y="1444"/>
                  <a:pt x="3601" y="1444"/>
                </a:cubicBezTo>
                <a:cubicBezTo>
                  <a:pt x="3496" y="1089"/>
                  <a:pt x="3349" y="775"/>
                  <a:pt x="3161" y="503"/>
                </a:cubicBezTo>
                <a:cubicBezTo>
                  <a:pt x="2952" y="210"/>
                  <a:pt x="2617" y="21"/>
                  <a:pt x="2261" y="0"/>
                </a:cubicBezTo>
                <a:close/>
              </a:path>
            </a:pathLst>
          </a:custGeom>
          <a:solidFill>
            <a:srgbClr val="FEC3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26"/>
          <p:cNvSpPr/>
          <p:nvPr/>
        </p:nvSpPr>
        <p:spPr>
          <a:xfrm>
            <a:off x="8230781" y="2218872"/>
            <a:ext cx="130932" cy="173546"/>
          </a:xfrm>
          <a:custGeom>
            <a:rect b="b" l="l" r="r" t="t"/>
            <a:pathLst>
              <a:path extrusionOk="0" h="4773" w="3601">
                <a:moveTo>
                  <a:pt x="2198" y="1"/>
                </a:moveTo>
                <a:cubicBezTo>
                  <a:pt x="1801" y="43"/>
                  <a:pt x="1424" y="210"/>
                  <a:pt x="1152" y="503"/>
                </a:cubicBezTo>
                <a:cubicBezTo>
                  <a:pt x="880" y="775"/>
                  <a:pt x="649" y="1089"/>
                  <a:pt x="503" y="1445"/>
                </a:cubicBezTo>
                <a:cubicBezTo>
                  <a:pt x="336" y="1759"/>
                  <a:pt x="210" y="2115"/>
                  <a:pt x="105" y="2470"/>
                </a:cubicBezTo>
                <a:cubicBezTo>
                  <a:pt x="84" y="2512"/>
                  <a:pt x="63" y="2575"/>
                  <a:pt x="63" y="2617"/>
                </a:cubicBezTo>
                <a:cubicBezTo>
                  <a:pt x="43" y="2701"/>
                  <a:pt x="63" y="2784"/>
                  <a:pt x="105" y="2847"/>
                </a:cubicBezTo>
                <a:cubicBezTo>
                  <a:pt x="168" y="2931"/>
                  <a:pt x="231" y="3015"/>
                  <a:pt x="315" y="3077"/>
                </a:cubicBezTo>
                <a:lnTo>
                  <a:pt x="691" y="3475"/>
                </a:lnTo>
                <a:cubicBezTo>
                  <a:pt x="817" y="3580"/>
                  <a:pt x="922" y="3705"/>
                  <a:pt x="1026" y="3852"/>
                </a:cubicBezTo>
                <a:cubicBezTo>
                  <a:pt x="1047" y="3894"/>
                  <a:pt x="1047" y="3956"/>
                  <a:pt x="1026" y="3998"/>
                </a:cubicBezTo>
                <a:cubicBezTo>
                  <a:pt x="984" y="4082"/>
                  <a:pt x="922" y="4145"/>
                  <a:pt x="880" y="4208"/>
                </a:cubicBezTo>
                <a:cubicBezTo>
                  <a:pt x="629" y="4459"/>
                  <a:pt x="336" y="4647"/>
                  <a:pt x="1" y="4773"/>
                </a:cubicBezTo>
                <a:cubicBezTo>
                  <a:pt x="356" y="4710"/>
                  <a:pt x="712" y="4563"/>
                  <a:pt x="984" y="4312"/>
                </a:cubicBezTo>
                <a:cubicBezTo>
                  <a:pt x="1068" y="4249"/>
                  <a:pt x="1131" y="4187"/>
                  <a:pt x="1194" y="4103"/>
                </a:cubicBezTo>
                <a:cubicBezTo>
                  <a:pt x="1256" y="3998"/>
                  <a:pt x="1277" y="3873"/>
                  <a:pt x="1236" y="3747"/>
                </a:cubicBezTo>
                <a:cubicBezTo>
                  <a:pt x="1194" y="3663"/>
                  <a:pt x="1131" y="3559"/>
                  <a:pt x="1068" y="3496"/>
                </a:cubicBezTo>
                <a:lnTo>
                  <a:pt x="880" y="3287"/>
                </a:lnTo>
                <a:lnTo>
                  <a:pt x="524" y="2889"/>
                </a:lnTo>
                <a:cubicBezTo>
                  <a:pt x="461" y="2826"/>
                  <a:pt x="419" y="2763"/>
                  <a:pt x="377" y="2701"/>
                </a:cubicBezTo>
                <a:lnTo>
                  <a:pt x="377" y="2659"/>
                </a:lnTo>
                <a:cubicBezTo>
                  <a:pt x="377" y="2638"/>
                  <a:pt x="398" y="2596"/>
                  <a:pt x="419" y="2575"/>
                </a:cubicBezTo>
                <a:cubicBezTo>
                  <a:pt x="524" y="2240"/>
                  <a:pt x="649" y="1905"/>
                  <a:pt x="817" y="1591"/>
                </a:cubicBezTo>
                <a:cubicBezTo>
                  <a:pt x="942" y="1277"/>
                  <a:pt x="1131" y="984"/>
                  <a:pt x="1382" y="733"/>
                </a:cubicBezTo>
                <a:cubicBezTo>
                  <a:pt x="1591" y="503"/>
                  <a:pt x="1884" y="336"/>
                  <a:pt x="2219" y="273"/>
                </a:cubicBezTo>
                <a:cubicBezTo>
                  <a:pt x="2533" y="273"/>
                  <a:pt x="2847" y="419"/>
                  <a:pt x="3056" y="670"/>
                </a:cubicBezTo>
                <a:cubicBezTo>
                  <a:pt x="3287" y="943"/>
                  <a:pt x="3475" y="1256"/>
                  <a:pt x="3601" y="1591"/>
                </a:cubicBezTo>
                <a:cubicBezTo>
                  <a:pt x="3538" y="1215"/>
                  <a:pt x="3391" y="880"/>
                  <a:pt x="3203" y="566"/>
                </a:cubicBezTo>
                <a:cubicBezTo>
                  <a:pt x="2973" y="231"/>
                  <a:pt x="2596" y="22"/>
                  <a:pt x="21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26"/>
          <p:cNvSpPr/>
          <p:nvPr/>
        </p:nvSpPr>
        <p:spPr>
          <a:xfrm>
            <a:off x="7624277" y="2163897"/>
            <a:ext cx="131696" cy="51231"/>
          </a:xfrm>
          <a:custGeom>
            <a:rect b="b" l="l" r="r" t="t"/>
            <a:pathLst>
              <a:path extrusionOk="0" h="1409" w="3622">
                <a:moveTo>
                  <a:pt x="1189" y="0"/>
                </a:moveTo>
                <a:cubicBezTo>
                  <a:pt x="1128" y="0"/>
                  <a:pt x="1067" y="2"/>
                  <a:pt x="1005" y="6"/>
                </a:cubicBezTo>
                <a:cubicBezTo>
                  <a:pt x="650" y="27"/>
                  <a:pt x="315" y="110"/>
                  <a:pt x="1" y="257"/>
                </a:cubicBezTo>
                <a:cubicBezTo>
                  <a:pt x="336" y="320"/>
                  <a:pt x="692" y="362"/>
                  <a:pt x="985" y="424"/>
                </a:cubicBezTo>
                <a:cubicBezTo>
                  <a:pt x="1299" y="466"/>
                  <a:pt x="1612" y="529"/>
                  <a:pt x="1905" y="613"/>
                </a:cubicBezTo>
                <a:cubicBezTo>
                  <a:pt x="2198" y="696"/>
                  <a:pt x="2491" y="801"/>
                  <a:pt x="2785" y="927"/>
                </a:cubicBezTo>
                <a:cubicBezTo>
                  <a:pt x="3078" y="1073"/>
                  <a:pt x="3350" y="1241"/>
                  <a:pt x="3622" y="1408"/>
                </a:cubicBezTo>
                <a:cubicBezTo>
                  <a:pt x="3496" y="1094"/>
                  <a:pt x="3266" y="801"/>
                  <a:pt x="2994" y="592"/>
                </a:cubicBezTo>
                <a:cubicBezTo>
                  <a:pt x="2701" y="362"/>
                  <a:pt x="2387" y="215"/>
                  <a:pt x="2052" y="110"/>
                </a:cubicBezTo>
                <a:cubicBezTo>
                  <a:pt x="1775" y="41"/>
                  <a:pt x="1483" y="0"/>
                  <a:pt x="118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26"/>
          <p:cNvSpPr/>
          <p:nvPr/>
        </p:nvSpPr>
        <p:spPr>
          <a:xfrm>
            <a:off x="7914240" y="2169315"/>
            <a:ext cx="146131" cy="54176"/>
          </a:xfrm>
          <a:custGeom>
            <a:rect b="b" l="l" r="r" t="t"/>
            <a:pathLst>
              <a:path extrusionOk="0" h="1490" w="4019">
                <a:moveTo>
                  <a:pt x="3026" y="0"/>
                </a:moveTo>
                <a:cubicBezTo>
                  <a:pt x="2987" y="0"/>
                  <a:pt x="2948" y="1"/>
                  <a:pt x="2909" y="3"/>
                </a:cubicBezTo>
                <a:cubicBezTo>
                  <a:pt x="2532" y="3"/>
                  <a:pt x="2156" y="66"/>
                  <a:pt x="1800" y="171"/>
                </a:cubicBezTo>
                <a:cubicBezTo>
                  <a:pt x="1423" y="296"/>
                  <a:pt x="1088" y="464"/>
                  <a:pt x="774" y="694"/>
                </a:cubicBezTo>
                <a:cubicBezTo>
                  <a:pt x="460" y="903"/>
                  <a:pt x="209" y="1175"/>
                  <a:pt x="0" y="1489"/>
                </a:cubicBezTo>
                <a:cubicBezTo>
                  <a:pt x="335" y="1343"/>
                  <a:pt x="670" y="1175"/>
                  <a:pt x="984" y="1029"/>
                </a:cubicBezTo>
                <a:cubicBezTo>
                  <a:pt x="1298" y="903"/>
                  <a:pt x="1633" y="757"/>
                  <a:pt x="1946" y="673"/>
                </a:cubicBezTo>
                <a:cubicBezTo>
                  <a:pt x="2281" y="568"/>
                  <a:pt x="2616" y="485"/>
                  <a:pt x="2951" y="401"/>
                </a:cubicBezTo>
                <a:cubicBezTo>
                  <a:pt x="3307" y="338"/>
                  <a:pt x="3663" y="275"/>
                  <a:pt x="4018" y="192"/>
                </a:cubicBezTo>
                <a:cubicBezTo>
                  <a:pt x="3699" y="79"/>
                  <a:pt x="3363" y="0"/>
                  <a:pt x="30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26"/>
          <p:cNvSpPr/>
          <p:nvPr/>
        </p:nvSpPr>
        <p:spPr>
          <a:xfrm>
            <a:off x="7792473" y="2465422"/>
            <a:ext cx="103517" cy="53558"/>
          </a:xfrm>
          <a:custGeom>
            <a:rect b="b" l="l" r="r" t="t"/>
            <a:pathLst>
              <a:path extrusionOk="0" h="1473" w="2847">
                <a:moveTo>
                  <a:pt x="2847" y="1"/>
                </a:moveTo>
                <a:lnTo>
                  <a:pt x="2847" y="1"/>
                </a:lnTo>
                <a:cubicBezTo>
                  <a:pt x="2219" y="64"/>
                  <a:pt x="1591" y="231"/>
                  <a:pt x="1026" y="524"/>
                </a:cubicBezTo>
                <a:cubicBezTo>
                  <a:pt x="649" y="692"/>
                  <a:pt x="314" y="943"/>
                  <a:pt x="0" y="1257"/>
                </a:cubicBezTo>
                <a:cubicBezTo>
                  <a:pt x="168" y="1361"/>
                  <a:pt x="335" y="1424"/>
                  <a:pt x="524" y="1466"/>
                </a:cubicBezTo>
                <a:cubicBezTo>
                  <a:pt x="575" y="1471"/>
                  <a:pt x="627" y="1473"/>
                  <a:pt x="680" y="1473"/>
                </a:cubicBezTo>
                <a:cubicBezTo>
                  <a:pt x="1091" y="1473"/>
                  <a:pt x="1505" y="1328"/>
                  <a:pt x="1821" y="1068"/>
                </a:cubicBezTo>
                <a:cubicBezTo>
                  <a:pt x="2219" y="754"/>
                  <a:pt x="2554" y="399"/>
                  <a:pt x="2847" y="1"/>
                </a:cubicBezTo>
                <a:close/>
              </a:path>
            </a:pathLst>
          </a:custGeom>
          <a:solidFill>
            <a:srgbClr val="FF4C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26"/>
          <p:cNvSpPr/>
          <p:nvPr/>
        </p:nvSpPr>
        <p:spPr>
          <a:xfrm>
            <a:off x="7725500" y="2435754"/>
            <a:ext cx="184963" cy="75374"/>
          </a:xfrm>
          <a:custGeom>
            <a:rect b="b" l="l" r="r" t="t"/>
            <a:pathLst>
              <a:path extrusionOk="0" h="2073" w="5087">
                <a:moveTo>
                  <a:pt x="1" y="1"/>
                </a:moveTo>
                <a:lnTo>
                  <a:pt x="1" y="1"/>
                </a:lnTo>
                <a:cubicBezTo>
                  <a:pt x="398" y="628"/>
                  <a:pt x="900" y="1215"/>
                  <a:pt x="1445" y="1738"/>
                </a:cubicBezTo>
                <a:cubicBezTo>
                  <a:pt x="1570" y="1863"/>
                  <a:pt x="1696" y="1968"/>
                  <a:pt x="1842" y="2073"/>
                </a:cubicBezTo>
                <a:cubicBezTo>
                  <a:pt x="2135" y="1759"/>
                  <a:pt x="2470" y="1508"/>
                  <a:pt x="2847" y="1319"/>
                </a:cubicBezTo>
                <a:cubicBezTo>
                  <a:pt x="3412" y="1026"/>
                  <a:pt x="4019" y="859"/>
                  <a:pt x="4647" y="796"/>
                </a:cubicBezTo>
                <a:cubicBezTo>
                  <a:pt x="4814" y="545"/>
                  <a:pt x="4961" y="294"/>
                  <a:pt x="5086" y="1"/>
                </a:cubicBezTo>
                <a:lnTo>
                  <a:pt x="5086" y="1"/>
                </a:lnTo>
                <a:cubicBezTo>
                  <a:pt x="4333" y="440"/>
                  <a:pt x="3475" y="691"/>
                  <a:pt x="2617" y="712"/>
                </a:cubicBezTo>
                <a:cubicBezTo>
                  <a:pt x="1696" y="670"/>
                  <a:pt x="796" y="440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26"/>
          <p:cNvSpPr/>
          <p:nvPr/>
        </p:nvSpPr>
        <p:spPr>
          <a:xfrm>
            <a:off x="7573301" y="2028933"/>
            <a:ext cx="210852" cy="71266"/>
          </a:xfrm>
          <a:custGeom>
            <a:rect b="b" l="l" r="r" t="t"/>
            <a:pathLst>
              <a:path extrusionOk="0" h="1960" w="5799">
                <a:moveTo>
                  <a:pt x="3944" y="1"/>
                </a:moveTo>
                <a:cubicBezTo>
                  <a:pt x="3509" y="1"/>
                  <a:pt x="3077" y="68"/>
                  <a:pt x="2659" y="202"/>
                </a:cubicBezTo>
                <a:cubicBezTo>
                  <a:pt x="2135" y="348"/>
                  <a:pt x="1633" y="557"/>
                  <a:pt x="1173" y="850"/>
                </a:cubicBezTo>
                <a:cubicBezTo>
                  <a:pt x="712" y="1123"/>
                  <a:pt x="315" y="1478"/>
                  <a:pt x="1" y="1918"/>
                </a:cubicBezTo>
                <a:lnTo>
                  <a:pt x="42" y="1960"/>
                </a:lnTo>
                <a:cubicBezTo>
                  <a:pt x="419" y="1625"/>
                  <a:pt x="859" y="1374"/>
                  <a:pt x="1340" y="1185"/>
                </a:cubicBezTo>
                <a:cubicBezTo>
                  <a:pt x="1801" y="997"/>
                  <a:pt x="2282" y="871"/>
                  <a:pt x="2763" y="809"/>
                </a:cubicBezTo>
                <a:cubicBezTo>
                  <a:pt x="2902" y="797"/>
                  <a:pt x="3039" y="793"/>
                  <a:pt x="3176" y="793"/>
                </a:cubicBezTo>
                <a:cubicBezTo>
                  <a:pt x="3397" y="793"/>
                  <a:pt x="3616" y="803"/>
                  <a:pt x="3837" y="803"/>
                </a:cubicBezTo>
                <a:cubicBezTo>
                  <a:pt x="3973" y="803"/>
                  <a:pt x="4110" y="799"/>
                  <a:pt x="4249" y="788"/>
                </a:cubicBezTo>
                <a:cubicBezTo>
                  <a:pt x="4480" y="767"/>
                  <a:pt x="4731" y="767"/>
                  <a:pt x="4982" y="725"/>
                </a:cubicBezTo>
                <a:cubicBezTo>
                  <a:pt x="5254" y="704"/>
                  <a:pt x="5505" y="683"/>
                  <a:pt x="5777" y="620"/>
                </a:cubicBezTo>
                <a:lnTo>
                  <a:pt x="5798" y="557"/>
                </a:lnTo>
                <a:cubicBezTo>
                  <a:pt x="5568" y="390"/>
                  <a:pt x="5317" y="264"/>
                  <a:pt x="5045" y="181"/>
                </a:cubicBezTo>
                <a:cubicBezTo>
                  <a:pt x="4793" y="97"/>
                  <a:pt x="4542" y="34"/>
                  <a:pt x="4270" y="13"/>
                </a:cubicBezTo>
                <a:cubicBezTo>
                  <a:pt x="4161" y="5"/>
                  <a:pt x="4053" y="1"/>
                  <a:pt x="39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26"/>
          <p:cNvSpPr/>
          <p:nvPr/>
        </p:nvSpPr>
        <p:spPr>
          <a:xfrm>
            <a:off x="7883771" y="2029333"/>
            <a:ext cx="229104" cy="111952"/>
          </a:xfrm>
          <a:custGeom>
            <a:rect b="b" l="l" r="r" t="t"/>
            <a:pathLst>
              <a:path extrusionOk="0" h="3079" w="6301">
                <a:moveTo>
                  <a:pt x="1960" y="0"/>
                </a:moveTo>
                <a:cubicBezTo>
                  <a:pt x="1914" y="0"/>
                  <a:pt x="1868" y="1"/>
                  <a:pt x="1822" y="2"/>
                </a:cubicBezTo>
                <a:cubicBezTo>
                  <a:pt x="1173" y="23"/>
                  <a:pt x="545" y="233"/>
                  <a:pt x="1" y="588"/>
                </a:cubicBezTo>
                <a:lnTo>
                  <a:pt x="22" y="672"/>
                </a:lnTo>
                <a:cubicBezTo>
                  <a:pt x="671" y="735"/>
                  <a:pt x="1236" y="735"/>
                  <a:pt x="1822" y="777"/>
                </a:cubicBezTo>
                <a:cubicBezTo>
                  <a:pt x="2387" y="798"/>
                  <a:pt x="2931" y="860"/>
                  <a:pt x="3496" y="986"/>
                </a:cubicBezTo>
                <a:cubicBezTo>
                  <a:pt x="4626" y="1321"/>
                  <a:pt x="5589" y="2074"/>
                  <a:pt x="6217" y="3079"/>
                </a:cubicBezTo>
                <a:lnTo>
                  <a:pt x="6301" y="3037"/>
                </a:lnTo>
                <a:cubicBezTo>
                  <a:pt x="6070" y="2451"/>
                  <a:pt x="5736" y="1907"/>
                  <a:pt x="5296" y="1467"/>
                </a:cubicBezTo>
                <a:cubicBezTo>
                  <a:pt x="4836" y="1007"/>
                  <a:pt x="4291" y="630"/>
                  <a:pt x="3705" y="400"/>
                </a:cubicBezTo>
                <a:cubicBezTo>
                  <a:pt x="3161" y="128"/>
                  <a:pt x="2562" y="0"/>
                  <a:pt x="19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26"/>
          <p:cNvSpPr/>
          <p:nvPr/>
        </p:nvSpPr>
        <p:spPr>
          <a:xfrm>
            <a:off x="7529162" y="1599460"/>
            <a:ext cx="339457" cy="321931"/>
          </a:xfrm>
          <a:custGeom>
            <a:rect b="b" l="l" r="r" t="t"/>
            <a:pathLst>
              <a:path extrusionOk="0" h="8854" w="9336">
                <a:moveTo>
                  <a:pt x="9335" y="0"/>
                </a:moveTo>
                <a:cubicBezTo>
                  <a:pt x="9231" y="251"/>
                  <a:pt x="9126" y="502"/>
                  <a:pt x="9021" y="775"/>
                </a:cubicBezTo>
                <a:lnTo>
                  <a:pt x="8665" y="1528"/>
                </a:lnTo>
                <a:lnTo>
                  <a:pt x="8268" y="2261"/>
                </a:lnTo>
                <a:lnTo>
                  <a:pt x="7807" y="2951"/>
                </a:lnTo>
                <a:cubicBezTo>
                  <a:pt x="7200" y="3872"/>
                  <a:pt x="6489" y="4730"/>
                  <a:pt x="5673" y="5484"/>
                </a:cubicBezTo>
                <a:cubicBezTo>
                  <a:pt x="4877" y="6237"/>
                  <a:pt x="3998" y="6928"/>
                  <a:pt x="3035" y="7472"/>
                </a:cubicBezTo>
                <a:cubicBezTo>
                  <a:pt x="2073" y="8058"/>
                  <a:pt x="1068" y="8498"/>
                  <a:pt x="1" y="8853"/>
                </a:cubicBezTo>
                <a:cubicBezTo>
                  <a:pt x="273" y="8770"/>
                  <a:pt x="545" y="8707"/>
                  <a:pt x="817" y="8623"/>
                </a:cubicBezTo>
                <a:lnTo>
                  <a:pt x="1591" y="8351"/>
                </a:lnTo>
                <a:lnTo>
                  <a:pt x="2387" y="8037"/>
                </a:lnTo>
                <a:lnTo>
                  <a:pt x="3119" y="7639"/>
                </a:lnTo>
                <a:cubicBezTo>
                  <a:pt x="5107" y="6551"/>
                  <a:pt x="6782" y="4981"/>
                  <a:pt x="7975" y="3056"/>
                </a:cubicBezTo>
                <a:lnTo>
                  <a:pt x="8393" y="2323"/>
                </a:lnTo>
                <a:lnTo>
                  <a:pt x="8770" y="1570"/>
                </a:lnTo>
                <a:lnTo>
                  <a:pt x="9084" y="775"/>
                </a:lnTo>
                <a:cubicBezTo>
                  <a:pt x="9168" y="523"/>
                  <a:pt x="9252" y="251"/>
                  <a:pt x="93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26"/>
          <p:cNvSpPr/>
          <p:nvPr/>
        </p:nvSpPr>
        <p:spPr>
          <a:xfrm>
            <a:off x="7567993" y="1608586"/>
            <a:ext cx="235940" cy="198635"/>
          </a:xfrm>
          <a:custGeom>
            <a:rect b="b" l="l" r="r" t="t"/>
            <a:pathLst>
              <a:path extrusionOk="0" h="5463" w="6489">
                <a:moveTo>
                  <a:pt x="6488" y="0"/>
                </a:moveTo>
                <a:lnTo>
                  <a:pt x="6488" y="0"/>
                </a:lnTo>
                <a:cubicBezTo>
                  <a:pt x="6384" y="147"/>
                  <a:pt x="6300" y="293"/>
                  <a:pt x="6195" y="461"/>
                </a:cubicBezTo>
                <a:lnTo>
                  <a:pt x="5902" y="900"/>
                </a:lnTo>
                <a:lnTo>
                  <a:pt x="5588" y="1340"/>
                </a:lnTo>
                <a:lnTo>
                  <a:pt x="5253" y="1758"/>
                </a:lnTo>
                <a:cubicBezTo>
                  <a:pt x="4793" y="2303"/>
                  <a:pt x="4270" y="2805"/>
                  <a:pt x="3726" y="3286"/>
                </a:cubicBezTo>
                <a:cubicBezTo>
                  <a:pt x="3181" y="3747"/>
                  <a:pt x="2595" y="4165"/>
                  <a:pt x="1967" y="4521"/>
                </a:cubicBezTo>
                <a:cubicBezTo>
                  <a:pt x="1340" y="4898"/>
                  <a:pt x="691" y="5212"/>
                  <a:pt x="0" y="5463"/>
                </a:cubicBezTo>
                <a:cubicBezTo>
                  <a:pt x="712" y="5295"/>
                  <a:pt x="1402" y="5044"/>
                  <a:pt x="2051" y="4688"/>
                </a:cubicBezTo>
                <a:cubicBezTo>
                  <a:pt x="3349" y="4019"/>
                  <a:pt x="4500" y="3056"/>
                  <a:pt x="5379" y="1884"/>
                </a:cubicBezTo>
                <a:lnTo>
                  <a:pt x="5714" y="1424"/>
                </a:lnTo>
                <a:lnTo>
                  <a:pt x="6007" y="963"/>
                </a:lnTo>
                <a:lnTo>
                  <a:pt x="6258" y="482"/>
                </a:lnTo>
                <a:cubicBezTo>
                  <a:pt x="6342" y="314"/>
                  <a:pt x="6425" y="147"/>
                  <a:pt x="64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26"/>
          <p:cNvSpPr/>
          <p:nvPr/>
        </p:nvSpPr>
        <p:spPr>
          <a:xfrm>
            <a:off x="7930965" y="1600987"/>
            <a:ext cx="503804" cy="420903"/>
          </a:xfrm>
          <a:custGeom>
            <a:rect b="b" l="l" r="r" t="t"/>
            <a:pathLst>
              <a:path extrusionOk="0" h="11576" w="13856">
                <a:moveTo>
                  <a:pt x="0" y="0"/>
                </a:moveTo>
                <a:lnTo>
                  <a:pt x="0" y="0"/>
                </a:lnTo>
                <a:cubicBezTo>
                  <a:pt x="126" y="816"/>
                  <a:pt x="293" y="1633"/>
                  <a:pt x="482" y="2449"/>
                </a:cubicBezTo>
                <a:cubicBezTo>
                  <a:pt x="691" y="3265"/>
                  <a:pt x="963" y="4060"/>
                  <a:pt x="1298" y="4814"/>
                </a:cubicBezTo>
                <a:cubicBezTo>
                  <a:pt x="2010" y="6342"/>
                  <a:pt x="3098" y="7681"/>
                  <a:pt x="4438" y="8707"/>
                </a:cubicBezTo>
                <a:cubicBezTo>
                  <a:pt x="5777" y="9732"/>
                  <a:pt x="7284" y="10486"/>
                  <a:pt x="8916" y="10925"/>
                </a:cubicBezTo>
                <a:cubicBezTo>
                  <a:pt x="10455" y="11365"/>
                  <a:pt x="12031" y="11575"/>
                  <a:pt x="13628" y="11575"/>
                </a:cubicBezTo>
                <a:cubicBezTo>
                  <a:pt x="13704" y="11575"/>
                  <a:pt x="13780" y="11575"/>
                  <a:pt x="13856" y="11574"/>
                </a:cubicBezTo>
                <a:cubicBezTo>
                  <a:pt x="13040" y="11532"/>
                  <a:pt x="12202" y="11427"/>
                  <a:pt x="11386" y="11302"/>
                </a:cubicBezTo>
                <a:cubicBezTo>
                  <a:pt x="10570" y="11176"/>
                  <a:pt x="9754" y="10988"/>
                  <a:pt x="8979" y="10737"/>
                </a:cubicBezTo>
                <a:cubicBezTo>
                  <a:pt x="7389" y="10276"/>
                  <a:pt x="5903" y="9502"/>
                  <a:pt x="4605" y="8497"/>
                </a:cubicBezTo>
                <a:cubicBezTo>
                  <a:pt x="3286" y="7514"/>
                  <a:pt x="2219" y="6216"/>
                  <a:pt x="1486" y="4730"/>
                </a:cubicBezTo>
                <a:cubicBezTo>
                  <a:pt x="754" y="3244"/>
                  <a:pt x="377" y="1612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26"/>
          <p:cNvSpPr/>
          <p:nvPr/>
        </p:nvSpPr>
        <p:spPr>
          <a:xfrm>
            <a:off x="8023026" y="1594879"/>
            <a:ext cx="360764" cy="277790"/>
          </a:xfrm>
          <a:custGeom>
            <a:rect b="b" l="l" r="r" t="t"/>
            <a:pathLst>
              <a:path extrusionOk="0" h="7640" w="9922">
                <a:moveTo>
                  <a:pt x="1" y="1"/>
                </a:moveTo>
                <a:cubicBezTo>
                  <a:pt x="106" y="252"/>
                  <a:pt x="231" y="482"/>
                  <a:pt x="336" y="733"/>
                </a:cubicBezTo>
                <a:lnTo>
                  <a:pt x="733" y="1466"/>
                </a:lnTo>
                <a:lnTo>
                  <a:pt x="1173" y="2135"/>
                </a:lnTo>
                <a:lnTo>
                  <a:pt x="1654" y="2805"/>
                </a:lnTo>
                <a:cubicBezTo>
                  <a:pt x="2345" y="3642"/>
                  <a:pt x="3119" y="4417"/>
                  <a:pt x="3978" y="5086"/>
                </a:cubicBezTo>
                <a:cubicBezTo>
                  <a:pt x="4836" y="5756"/>
                  <a:pt x="5798" y="6300"/>
                  <a:pt x="6782" y="6740"/>
                </a:cubicBezTo>
                <a:lnTo>
                  <a:pt x="7556" y="7054"/>
                </a:lnTo>
                <a:lnTo>
                  <a:pt x="8331" y="7305"/>
                </a:lnTo>
                <a:lnTo>
                  <a:pt x="9126" y="7493"/>
                </a:lnTo>
                <a:lnTo>
                  <a:pt x="9921" y="7640"/>
                </a:lnTo>
                <a:cubicBezTo>
                  <a:pt x="9649" y="7556"/>
                  <a:pt x="9398" y="7493"/>
                  <a:pt x="9126" y="7431"/>
                </a:cubicBezTo>
                <a:lnTo>
                  <a:pt x="8373" y="7179"/>
                </a:lnTo>
                <a:lnTo>
                  <a:pt x="7619" y="6886"/>
                </a:lnTo>
                <a:lnTo>
                  <a:pt x="6866" y="6551"/>
                </a:lnTo>
                <a:cubicBezTo>
                  <a:pt x="5903" y="6091"/>
                  <a:pt x="4982" y="5526"/>
                  <a:pt x="4145" y="4877"/>
                </a:cubicBezTo>
                <a:cubicBezTo>
                  <a:pt x="3287" y="4228"/>
                  <a:pt x="2512" y="3496"/>
                  <a:pt x="1822" y="2659"/>
                </a:cubicBezTo>
                <a:cubicBezTo>
                  <a:pt x="1110" y="1842"/>
                  <a:pt x="503" y="942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26"/>
          <p:cNvSpPr/>
          <p:nvPr/>
        </p:nvSpPr>
        <p:spPr>
          <a:xfrm>
            <a:off x="8414176" y="2358127"/>
            <a:ext cx="33524" cy="612630"/>
          </a:xfrm>
          <a:custGeom>
            <a:rect b="b" l="l" r="r" t="t"/>
            <a:pathLst>
              <a:path extrusionOk="0" h="16849" w="922">
                <a:moveTo>
                  <a:pt x="1" y="1"/>
                </a:moveTo>
                <a:cubicBezTo>
                  <a:pt x="1" y="1424"/>
                  <a:pt x="22" y="2826"/>
                  <a:pt x="63" y="4249"/>
                </a:cubicBezTo>
                <a:cubicBezTo>
                  <a:pt x="126" y="5652"/>
                  <a:pt x="168" y="7054"/>
                  <a:pt x="252" y="8456"/>
                </a:cubicBezTo>
                <a:cubicBezTo>
                  <a:pt x="336" y="9859"/>
                  <a:pt x="419" y="11261"/>
                  <a:pt x="545" y="12663"/>
                </a:cubicBezTo>
                <a:lnTo>
                  <a:pt x="712" y="14756"/>
                </a:lnTo>
                <a:cubicBezTo>
                  <a:pt x="796" y="15447"/>
                  <a:pt x="859" y="16158"/>
                  <a:pt x="922" y="16849"/>
                </a:cubicBezTo>
                <a:lnTo>
                  <a:pt x="838" y="14735"/>
                </a:lnTo>
                <a:lnTo>
                  <a:pt x="733" y="12642"/>
                </a:lnTo>
                <a:lnTo>
                  <a:pt x="524" y="8435"/>
                </a:lnTo>
                <a:lnTo>
                  <a:pt x="273" y="4229"/>
                </a:lnTo>
                <a:cubicBezTo>
                  <a:pt x="210" y="2805"/>
                  <a:pt x="105" y="1403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26"/>
          <p:cNvSpPr/>
          <p:nvPr/>
        </p:nvSpPr>
        <p:spPr>
          <a:xfrm>
            <a:off x="8290919" y="2447934"/>
            <a:ext cx="12181" cy="439120"/>
          </a:xfrm>
          <a:custGeom>
            <a:rect b="b" l="l" r="r" t="t"/>
            <a:pathLst>
              <a:path extrusionOk="0" h="12077" w="335">
                <a:moveTo>
                  <a:pt x="147" y="0"/>
                </a:moveTo>
                <a:cubicBezTo>
                  <a:pt x="63" y="1026"/>
                  <a:pt x="42" y="2010"/>
                  <a:pt x="21" y="3035"/>
                </a:cubicBezTo>
                <a:cubicBezTo>
                  <a:pt x="0" y="4040"/>
                  <a:pt x="0" y="5044"/>
                  <a:pt x="21" y="6049"/>
                </a:cubicBezTo>
                <a:cubicBezTo>
                  <a:pt x="42" y="7054"/>
                  <a:pt x="84" y="8058"/>
                  <a:pt x="126" y="9063"/>
                </a:cubicBezTo>
                <a:lnTo>
                  <a:pt x="209" y="10570"/>
                </a:lnTo>
                <a:cubicBezTo>
                  <a:pt x="251" y="11072"/>
                  <a:pt x="272" y="11574"/>
                  <a:pt x="335" y="12077"/>
                </a:cubicBezTo>
                <a:lnTo>
                  <a:pt x="335" y="10570"/>
                </a:lnTo>
                <a:lnTo>
                  <a:pt x="335" y="9063"/>
                </a:lnTo>
                <a:lnTo>
                  <a:pt x="293" y="6049"/>
                </a:lnTo>
                <a:lnTo>
                  <a:pt x="230" y="3035"/>
                </a:lnTo>
                <a:cubicBezTo>
                  <a:pt x="209" y="2031"/>
                  <a:pt x="188" y="1026"/>
                  <a:pt x="1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26"/>
          <p:cNvSpPr/>
          <p:nvPr/>
        </p:nvSpPr>
        <p:spPr>
          <a:xfrm>
            <a:off x="7522326" y="2389323"/>
            <a:ext cx="27415" cy="611139"/>
          </a:xfrm>
          <a:custGeom>
            <a:rect b="b" l="l" r="r" t="t"/>
            <a:pathLst>
              <a:path extrusionOk="0" h="16808" w="754">
                <a:moveTo>
                  <a:pt x="754" y="1"/>
                </a:moveTo>
                <a:lnTo>
                  <a:pt x="754" y="1"/>
                </a:lnTo>
                <a:cubicBezTo>
                  <a:pt x="649" y="1403"/>
                  <a:pt x="565" y="2785"/>
                  <a:pt x="461" y="4187"/>
                </a:cubicBezTo>
                <a:cubicBezTo>
                  <a:pt x="377" y="5589"/>
                  <a:pt x="314" y="6991"/>
                  <a:pt x="251" y="8394"/>
                </a:cubicBezTo>
                <a:cubicBezTo>
                  <a:pt x="189" y="9796"/>
                  <a:pt x="126" y="11198"/>
                  <a:pt x="84" y="12600"/>
                </a:cubicBezTo>
                <a:lnTo>
                  <a:pt x="42" y="14714"/>
                </a:lnTo>
                <a:cubicBezTo>
                  <a:pt x="21" y="15405"/>
                  <a:pt x="0" y="16117"/>
                  <a:pt x="0" y="16807"/>
                </a:cubicBezTo>
                <a:cubicBezTo>
                  <a:pt x="63" y="16117"/>
                  <a:pt x="105" y="15426"/>
                  <a:pt x="168" y="14714"/>
                </a:cubicBezTo>
                <a:lnTo>
                  <a:pt x="293" y="12621"/>
                </a:lnTo>
                <a:cubicBezTo>
                  <a:pt x="377" y="11219"/>
                  <a:pt x="461" y="9817"/>
                  <a:pt x="503" y="8415"/>
                </a:cubicBezTo>
                <a:cubicBezTo>
                  <a:pt x="565" y="7012"/>
                  <a:pt x="628" y="5610"/>
                  <a:pt x="670" y="4208"/>
                </a:cubicBezTo>
                <a:cubicBezTo>
                  <a:pt x="712" y="2805"/>
                  <a:pt x="754" y="1403"/>
                  <a:pt x="7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26"/>
          <p:cNvSpPr/>
          <p:nvPr/>
        </p:nvSpPr>
        <p:spPr>
          <a:xfrm>
            <a:off x="7663872" y="2703610"/>
            <a:ext cx="11453" cy="228341"/>
          </a:xfrm>
          <a:custGeom>
            <a:rect b="b" l="l" r="r" t="t"/>
            <a:pathLst>
              <a:path extrusionOk="0" h="6280" w="315">
                <a:moveTo>
                  <a:pt x="168" y="1"/>
                </a:moveTo>
                <a:cubicBezTo>
                  <a:pt x="84" y="1047"/>
                  <a:pt x="42" y="2094"/>
                  <a:pt x="21" y="3140"/>
                </a:cubicBezTo>
                <a:cubicBezTo>
                  <a:pt x="21" y="4187"/>
                  <a:pt x="0" y="5233"/>
                  <a:pt x="42" y="6280"/>
                </a:cubicBezTo>
                <a:cubicBezTo>
                  <a:pt x="189" y="5233"/>
                  <a:pt x="272" y="4187"/>
                  <a:pt x="293" y="3140"/>
                </a:cubicBezTo>
                <a:cubicBezTo>
                  <a:pt x="314" y="2094"/>
                  <a:pt x="272" y="1047"/>
                  <a:pt x="1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26"/>
          <p:cNvSpPr/>
          <p:nvPr/>
        </p:nvSpPr>
        <p:spPr>
          <a:xfrm>
            <a:off x="6389998" y="3969994"/>
            <a:ext cx="376726" cy="822936"/>
          </a:xfrm>
          <a:custGeom>
            <a:rect b="b" l="l" r="r" t="t"/>
            <a:pathLst>
              <a:path extrusionOk="0" h="22633" w="10361">
                <a:moveTo>
                  <a:pt x="2782" y="1"/>
                </a:moveTo>
                <a:cubicBezTo>
                  <a:pt x="1256" y="1"/>
                  <a:pt x="789" y="2808"/>
                  <a:pt x="649" y="3890"/>
                </a:cubicBezTo>
                <a:cubicBezTo>
                  <a:pt x="0" y="9164"/>
                  <a:pt x="963" y="14501"/>
                  <a:pt x="3370" y="19231"/>
                </a:cubicBezTo>
                <a:cubicBezTo>
                  <a:pt x="3956" y="20320"/>
                  <a:pt x="4647" y="21429"/>
                  <a:pt x="5693" y="22099"/>
                </a:cubicBezTo>
                <a:cubicBezTo>
                  <a:pt x="6234" y="22438"/>
                  <a:pt x="6888" y="22633"/>
                  <a:pt x="7522" y="22633"/>
                </a:cubicBezTo>
                <a:cubicBezTo>
                  <a:pt x="8138" y="22633"/>
                  <a:pt x="8734" y="22449"/>
                  <a:pt x="9188" y="22036"/>
                </a:cubicBezTo>
                <a:cubicBezTo>
                  <a:pt x="10360" y="20969"/>
                  <a:pt x="10088" y="19106"/>
                  <a:pt x="9712" y="17578"/>
                </a:cubicBezTo>
                <a:cubicBezTo>
                  <a:pt x="8602" y="13162"/>
                  <a:pt x="7242" y="8830"/>
                  <a:pt x="5630" y="4560"/>
                </a:cubicBezTo>
                <a:cubicBezTo>
                  <a:pt x="5233" y="3451"/>
                  <a:pt x="4479" y="249"/>
                  <a:pt x="2993" y="18"/>
                </a:cubicBezTo>
                <a:cubicBezTo>
                  <a:pt x="2921" y="7"/>
                  <a:pt x="2850" y="1"/>
                  <a:pt x="2782" y="1"/>
                </a:cubicBezTo>
                <a:close/>
              </a:path>
            </a:pathLst>
          </a:custGeom>
          <a:solidFill>
            <a:srgbClr val="FEC3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26"/>
          <p:cNvSpPr/>
          <p:nvPr/>
        </p:nvSpPr>
        <p:spPr>
          <a:xfrm>
            <a:off x="5122960" y="1679268"/>
            <a:ext cx="862241" cy="1124106"/>
          </a:xfrm>
          <a:custGeom>
            <a:rect b="b" l="l" r="r" t="t"/>
            <a:pathLst>
              <a:path extrusionOk="0" h="30916" w="23714">
                <a:moveTo>
                  <a:pt x="11657" y="1"/>
                </a:moveTo>
                <a:cubicBezTo>
                  <a:pt x="10605" y="1"/>
                  <a:pt x="9551" y="123"/>
                  <a:pt x="8519" y="359"/>
                </a:cubicBezTo>
                <a:cubicBezTo>
                  <a:pt x="3454" y="1614"/>
                  <a:pt x="1" y="6344"/>
                  <a:pt x="357" y="11577"/>
                </a:cubicBezTo>
                <a:cubicBezTo>
                  <a:pt x="461" y="13125"/>
                  <a:pt x="922" y="14632"/>
                  <a:pt x="1403" y="16118"/>
                </a:cubicBezTo>
                <a:cubicBezTo>
                  <a:pt x="2010" y="17897"/>
                  <a:pt x="2680" y="19676"/>
                  <a:pt x="3433" y="21414"/>
                </a:cubicBezTo>
                <a:cubicBezTo>
                  <a:pt x="4396" y="23695"/>
                  <a:pt x="5526" y="25934"/>
                  <a:pt x="7221" y="27734"/>
                </a:cubicBezTo>
                <a:cubicBezTo>
                  <a:pt x="8917" y="29555"/>
                  <a:pt x="11240" y="30874"/>
                  <a:pt x="13710" y="30916"/>
                </a:cubicBezTo>
                <a:cubicBezTo>
                  <a:pt x="14986" y="30874"/>
                  <a:pt x="16263" y="30623"/>
                  <a:pt x="17456" y="30162"/>
                </a:cubicBezTo>
                <a:cubicBezTo>
                  <a:pt x="18502" y="29806"/>
                  <a:pt x="19549" y="29346"/>
                  <a:pt x="20386" y="28592"/>
                </a:cubicBezTo>
                <a:cubicBezTo>
                  <a:pt x="22144" y="27023"/>
                  <a:pt x="22625" y="24490"/>
                  <a:pt x="22898" y="22125"/>
                </a:cubicBezTo>
                <a:cubicBezTo>
                  <a:pt x="23588" y="16537"/>
                  <a:pt x="23714" y="10760"/>
                  <a:pt x="21956" y="5423"/>
                </a:cubicBezTo>
                <a:lnTo>
                  <a:pt x="21956" y="5403"/>
                </a:lnTo>
                <a:cubicBezTo>
                  <a:pt x="21265" y="4230"/>
                  <a:pt x="19026" y="2138"/>
                  <a:pt x="17854" y="1447"/>
                </a:cubicBezTo>
                <a:cubicBezTo>
                  <a:pt x="16368" y="589"/>
                  <a:pt x="14672" y="191"/>
                  <a:pt x="12977" y="66"/>
                </a:cubicBezTo>
                <a:cubicBezTo>
                  <a:pt x="12538" y="22"/>
                  <a:pt x="12098" y="1"/>
                  <a:pt x="11657" y="1"/>
                </a:cubicBezTo>
                <a:close/>
              </a:path>
            </a:pathLst>
          </a:custGeom>
          <a:solidFill>
            <a:srgbClr val="FEC3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26"/>
          <p:cNvSpPr/>
          <p:nvPr/>
        </p:nvSpPr>
        <p:spPr>
          <a:xfrm>
            <a:off x="5425067" y="2567409"/>
            <a:ext cx="517512" cy="572779"/>
          </a:xfrm>
          <a:custGeom>
            <a:rect b="b" l="l" r="r" t="t"/>
            <a:pathLst>
              <a:path extrusionOk="0" h="15753" w="14233">
                <a:moveTo>
                  <a:pt x="43" y="0"/>
                </a:moveTo>
                <a:lnTo>
                  <a:pt x="43" y="0"/>
                </a:lnTo>
                <a:cubicBezTo>
                  <a:pt x="43" y="0"/>
                  <a:pt x="210" y="6028"/>
                  <a:pt x="210" y="7849"/>
                </a:cubicBezTo>
                <a:cubicBezTo>
                  <a:pt x="210" y="9063"/>
                  <a:pt x="126" y="10256"/>
                  <a:pt x="1" y="11470"/>
                </a:cubicBezTo>
                <a:cubicBezTo>
                  <a:pt x="1" y="11470"/>
                  <a:pt x="3491" y="15752"/>
                  <a:pt x="7792" y="15752"/>
                </a:cubicBezTo>
                <a:cubicBezTo>
                  <a:pt x="8283" y="15752"/>
                  <a:pt x="8785" y="15696"/>
                  <a:pt x="9293" y="15572"/>
                </a:cubicBezTo>
                <a:cubicBezTo>
                  <a:pt x="14233" y="14358"/>
                  <a:pt x="11784" y="9440"/>
                  <a:pt x="11784" y="9440"/>
                </a:cubicBezTo>
                <a:lnTo>
                  <a:pt x="9733" y="2847"/>
                </a:lnTo>
                <a:lnTo>
                  <a:pt x="43" y="0"/>
                </a:lnTo>
                <a:close/>
              </a:path>
            </a:pathLst>
          </a:custGeom>
          <a:solidFill>
            <a:srgbClr val="FEC3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26"/>
          <p:cNvSpPr/>
          <p:nvPr/>
        </p:nvSpPr>
        <p:spPr>
          <a:xfrm>
            <a:off x="4637458" y="2910602"/>
            <a:ext cx="2023543" cy="1784585"/>
          </a:xfrm>
          <a:custGeom>
            <a:rect b="b" l="l" r="r" t="t"/>
            <a:pathLst>
              <a:path extrusionOk="0" h="49081" w="55653">
                <a:moveTo>
                  <a:pt x="33446" y="1"/>
                </a:moveTo>
                <a:cubicBezTo>
                  <a:pt x="33446" y="1"/>
                  <a:pt x="35895" y="4919"/>
                  <a:pt x="30934" y="6133"/>
                </a:cubicBezTo>
                <a:cubicBezTo>
                  <a:pt x="30428" y="6257"/>
                  <a:pt x="29928" y="6313"/>
                  <a:pt x="29439" y="6313"/>
                </a:cubicBezTo>
                <a:cubicBezTo>
                  <a:pt x="25149" y="6313"/>
                  <a:pt x="21642" y="2031"/>
                  <a:pt x="21642" y="2031"/>
                </a:cubicBezTo>
                <a:cubicBezTo>
                  <a:pt x="21642" y="2031"/>
                  <a:pt x="8540" y="6719"/>
                  <a:pt x="5610" y="11240"/>
                </a:cubicBezTo>
                <a:cubicBezTo>
                  <a:pt x="2659" y="15781"/>
                  <a:pt x="1" y="37611"/>
                  <a:pt x="1" y="37611"/>
                </a:cubicBezTo>
                <a:lnTo>
                  <a:pt x="14065" y="40101"/>
                </a:lnTo>
                <a:lnTo>
                  <a:pt x="14065" y="48829"/>
                </a:lnTo>
                <a:lnTo>
                  <a:pt x="53036" y="49080"/>
                </a:lnTo>
                <a:lnTo>
                  <a:pt x="48725" y="34032"/>
                </a:lnTo>
                <a:lnTo>
                  <a:pt x="48725" y="34032"/>
                </a:lnTo>
                <a:cubicBezTo>
                  <a:pt x="48725" y="34032"/>
                  <a:pt x="49422" y="34117"/>
                  <a:pt x="50272" y="34117"/>
                </a:cubicBezTo>
                <a:cubicBezTo>
                  <a:pt x="51001" y="34117"/>
                  <a:pt x="51841" y="34054"/>
                  <a:pt x="52450" y="33823"/>
                </a:cubicBezTo>
                <a:cubicBezTo>
                  <a:pt x="54271" y="33132"/>
                  <a:pt x="55652" y="31227"/>
                  <a:pt x="55652" y="31227"/>
                </a:cubicBezTo>
                <a:cubicBezTo>
                  <a:pt x="55652" y="31227"/>
                  <a:pt x="49980" y="8958"/>
                  <a:pt x="47259" y="5798"/>
                </a:cubicBezTo>
                <a:cubicBezTo>
                  <a:pt x="43681" y="1675"/>
                  <a:pt x="33446" y="1"/>
                  <a:pt x="334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26"/>
          <p:cNvSpPr/>
          <p:nvPr/>
        </p:nvSpPr>
        <p:spPr>
          <a:xfrm>
            <a:off x="4982941" y="1555575"/>
            <a:ext cx="1146104" cy="925907"/>
          </a:xfrm>
          <a:custGeom>
            <a:rect b="b" l="l" r="r" t="t"/>
            <a:pathLst>
              <a:path extrusionOk="0" h="25465" w="31521">
                <a:moveTo>
                  <a:pt x="17202" y="0"/>
                </a:moveTo>
                <a:cubicBezTo>
                  <a:pt x="16292" y="0"/>
                  <a:pt x="15444" y="54"/>
                  <a:pt x="14756" y="161"/>
                </a:cubicBezTo>
                <a:cubicBezTo>
                  <a:pt x="10884" y="747"/>
                  <a:pt x="5756" y="3028"/>
                  <a:pt x="3894" y="6460"/>
                </a:cubicBezTo>
                <a:cubicBezTo>
                  <a:pt x="3433" y="7256"/>
                  <a:pt x="3182" y="8135"/>
                  <a:pt x="3140" y="9035"/>
                </a:cubicBezTo>
                <a:cubicBezTo>
                  <a:pt x="1759" y="9391"/>
                  <a:pt x="754" y="10625"/>
                  <a:pt x="377" y="11986"/>
                </a:cubicBezTo>
                <a:cubicBezTo>
                  <a:pt x="1" y="13367"/>
                  <a:pt x="168" y="14811"/>
                  <a:pt x="545" y="16172"/>
                </a:cubicBezTo>
                <a:cubicBezTo>
                  <a:pt x="1570" y="19876"/>
                  <a:pt x="4521" y="24125"/>
                  <a:pt x="8100" y="25464"/>
                </a:cubicBezTo>
                <a:cubicBezTo>
                  <a:pt x="8791" y="24564"/>
                  <a:pt x="8791" y="22409"/>
                  <a:pt x="8833" y="21278"/>
                </a:cubicBezTo>
                <a:cubicBezTo>
                  <a:pt x="8833" y="20148"/>
                  <a:pt x="8707" y="19018"/>
                  <a:pt x="8414" y="17930"/>
                </a:cubicBezTo>
                <a:cubicBezTo>
                  <a:pt x="8289" y="17302"/>
                  <a:pt x="8121" y="16716"/>
                  <a:pt x="7870" y="16151"/>
                </a:cubicBezTo>
                <a:cubicBezTo>
                  <a:pt x="9649" y="15293"/>
                  <a:pt x="11533" y="14016"/>
                  <a:pt x="12684" y="12425"/>
                </a:cubicBezTo>
                <a:cubicBezTo>
                  <a:pt x="12705" y="12739"/>
                  <a:pt x="12768" y="13053"/>
                  <a:pt x="12851" y="13346"/>
                </a:cubicBezTo>
                <a:cubicBezTo>
                  <a:pt x="12956" y="13681"/>
                  <a:pt x="13165" y="14037"/>
                  <a:pt x="13500" y="14037"/>
                </a:cubicBezTo>
                <a:cubicBezTo>
                  <a:pt x="13730" y="14016"/>
                  <a:pt x="13940" y="13890"/>
                  <a:pt x="14086" y="13702"/>
                </a:cubicBezTo>
                <a:cubicBezTo>
                  <a:pt x="15468" y="12300"/>
                  <a:pt x="16347" y="10521"/>
                  <a:pt x="16661" y="8595"/>
                </a:cubicBezTo>
                <a:cubicBezTo>
                  <a:pt x="17372" y="9642"/>
                  <a:pt x="18523" y="10332"/>
                  <a:pt x="19800" y="10479"/>
                </a:cubicBezTo>
                <a:cubicBezTo>
                  <a:pt x="19826" y="10484"/>
                  <a:pt x="19852" y="10487"/>
                  <a:pt x="19878" y="10487"/>
                </a:cubicBezTo>
                <a:cubicBezTo>
                  <a:pt x="19957" y="10487"/>
                  <a:pt x="20035" y="10463"/>
                  <a:pt x="20114" y="10416"/>
                </a:cubicBezTo>
                <a:cubicBezTo>
                  <a:pt x="20260" y="10311"/>
                  <a:pt x="20260" y="10081"/>
                  <a:pt x="20239" y="9893"/>
                </a:cubicBezTo>
                <a:cubicBezTo>
                  <a:pt x="20135" y="9265"/>
                  <a:pt x="19884" y="8658"/>
                  <a:pt x="19486" y="8177"/>
                </a:cubicBezTo>
                <a:lnTo>
                  <a:pt x="19486" y="8177"/>
                </a:lnTo>
                <a:cubicBezTo>
                  <a:pt x="20793" y="9436"/>
                  <a:pt x="22537" y="10209"/>
                  <a:pt x="24312" y="10209"/>
                </a:cubicBezTo>
                <a:cubicBezTo>
                  <a:pt x="24839" y="10209"/>
                  <a:pt x="25369" y="10141"/>
                  <a:pt x="25890" y="9998"/>
                </a:cubicBezTo>
                <a:cubicBezTo>
                  <a:pt x="26121" y="10646"/>
                  <a:pt x="26456" y="11190"/>
                  <a:pt x="26686" y="11839"/>
                </a:cubicBezTo>
                <a:cubicBezTo>
                  <a:pt x="27983" y="10500"/>
                  <a:pt x="31520" y="4284"/>
                  <a:pt x="23316" y="914"/>
                </a:cubicBezTo>
                <a:cubicBezTo>
                  <a:pt x="21805" y="298"/>
                  <a:pt x="19336" y="0"/>
                  <a:pt x="172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26"/>
          <p:cNvSpPr/>
          <p:nvPr/>
        </p:nvSpPr>
        <p:spPr>
          <a:xfrm>
            <a:off x="5639657" y="2488256"/>
            <a:ext cx="195617" cy="110462"/>
          </a:xfrm>
          <a:custGeom>
            <a:rect b="b" l="l" r="r" t="t"/>
            <a:pathLst>
              <a:path extrusionOk="0" h="3038" w="5380">
                <a:moveTo>
                  <a:pt x="5380" y="1"/>
                </a:moveTo>
                <a:lnTo>
                  <a:pt x="5380" y="1"/>
                </a:lnTo>
                <a:cubicBezTo>
                  <a:pt x="5254" y="294"/>
                  <a:pt x="5129" y="587"/>
                  <a:pt x="4982" y="838"/>
                </a:cubicBezTo>
                <a:cubicBezTo>
                  <a:pt x="4856" y="1131"/>
                  <a:pt x="4710" y="1382"/>
                  <a:pt x="4543" y="1654"/>
                </a:cubicBezTo>
                <a:cubicBezTo>
                  <a:pt x="4208" y="2156"/>
                  <a:pt x="3789" y="2575"/>
                  <a:pt x="3224" y="2742"/>
                </a:cubicBezTo>
                <a:cubicBezTo>
                  <a:pt x="3124" y="2772"/>
                  <a:pt x="3023" y="2785"/>
                  <a:pt x="2923" y="2785"/>
                </a:cubicBezTo>
                <a:cubicBezTo>
                  <a:pt x="2459" y="2785"/>
                  <a:pt x="2001" y="2502"/>
                  <a:pt x="1571" y="2261"/>
                </a:cubicBezTo>
                <a:cubicBezTo>
                  <a:pt x="1319" y="2094"/>
                  <a:pt x="1047" y="1947"/>
                  <a:pt x="796" y="1780"/>
                </a:cubicBezTo>
                <a:cubicBezTo>
                  <a:pt x="524" y="1591"/>
                  <a:pt x="273" y="1424"/>
                  <a:pt x="1" y="1257"/>
                </a:cubicBezTo>
                <a:lnTo>
                  <a:pt x="1" y="1257"/>
                </a:lnTo>
                <a:cubicBezTo>
                  <a:pt x="461" y="1696"/>
                  <a:pt x="943" y="2073"/>
                  <a:pt x="1466" y="2429"/>
                </a:cubicBezTo>
                <a:cubicBezTo>
                  <a:pt x="1717" y="2617"/>
                  <a:pt x="2010" y="2763"/>
                  <a:pt x="2282" y="2910"/>
                </a:cubicBezTo>
                <a:cubicBezTo>
                  <a:pt x="2485" y="2991"/>
                  <a:pt x="2705" y="3037"/>
                  <a:pt x="2926" y="3037"/>
                </a:cubicBezTo>
                <a:cubicBezTo>
                  <a:pt x="3047" y="3037"/>
                  <a:pt x="3168" y="3023"/>
                  <a:pt x="3287" y="2994"/>
                </a:cubicBezTo>
                <a:cubicBezTo>
                  <a:pt x="3601" y="2910"/>
                  <a:pt x="3894" y="2742"/>
                  <a:pt x="4145" y="2512"/>
                </a:cubicBezTo>
                <a:cubicBezTo>
                  <a:pt x="4375" y="2303"/>
                  <a:pt x="4563" y="2031"/>
                  <a:pt x="4710" y="1759"/>
                </a:cubicBezTo>
                <a:cubicBezTo>
                  <a:pt x="5003" y="1194"/>
                  <a:pt x="5233" y="608"/>
                  <a:pt x="538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26"/>
          <p:cNvSpPr/>
          <p:nvPr/>
        </p:nvSpPr>
        <p:spPr>
          <a:xfrm>
            <a:off x="5484441" y="2226798"/>
            <a:ext cx="156021" cy="46141"/>
          </a:xfrm>
          <a:custGeom>
            <a:rect b="b" l="l" r="r" t="t"/>
            <a:pathLst>
              <a:path extrusionOk="0" h="1269" w="4291">
                <a:moveTo>
                  <a:pt x="2308" y="0"/>
                </a:moveTo>
                <a:cubicBezTo>
                  <a:pt x="2222" y="0"/>
                  <a:pt x="2137" y="4"/>
                  <a:pt x="2051" y="13"/>
                </a:cubicBezTo>
                <a:cubicBezTo>
                  <a:pt x="1612" y="55"/>
                  <a:pt x="1214" y="180"/>
                  <a:pt x="858" y="390"/>
                </a:cubicBezTo>
                <a:cubicBezTo>
                  <a:pt x="482" y="599"/>
                  <a:pt x="189" y="892"/>
                  <a:pt x="0" y="1269"/>
                </a:cubicBezTo>
                <a:cubicBezTo>
                  <a:pt x="314" y="1059"/>
                  <a:pt x="670" y="892"/>
                  <a:pt x="1026" y="766"/>
                </a:cubicBezTo>
                <a:cubicBezTo>
                  <a:pt x="1361" y="641"/>
                  <a:pt x="1716" y="557"/>
                  <a:pt x="2093" y="536"/>
                </a:cubicBezTo>
                <a:cubicBezTo>
                  <a:pt x="2189" y="531"/>
                  <a:pt x="2284" y="528"/>
                  <a:pt x="2380" y="528"/>
                </a:cubicBezTo>
                <a:cubicBezTo>
                  <a:pt x="2641" y="528"/>
                  <a:pt x="2906" y="547"/>
                  <a:pt x="3182" y="578"/>
                </a:cubicBezTo>
                <a:cubicBezTo>
                  <a:pt x="3558" y="641"/>
                  <a:pt x="3935" y="745"/>
                  <a:pt x="4291" y="850"/>
                </a:cubicBezTo>
                <a:cubicBezTo>
                  <a:pt x="4019" y="557"/>
                  <a:pt x="3663" y="327"/>
                  <a:pt x="3286" y="180"/>
                </a:cubicBezTo>
                <a:cubicBezTo>
                  <a:pt x="2970" y="64"/>
                  <a:pt x="2640" y="0"/>
                  <a:pt x="23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26"/>
          <p:cNvSpPr/>
          <p:nvPr/>
        </p:nvSpPr>
        <p:spPr>
          <a:xfrm>
            <a:off x="5787311" y="2173860"/>
            <a:ext cx="124824" cy="55704"/>
          </a:xfrm>
          <a:custGeom>
            <a:rect b="b" l="l" r="r" t="t"/>
            <a:pathLst>
              <a:path extrusionOk="0" h="1532" w="3433">
                <a:moveTo>
                  <a:pt x="2056" y="0"/>
                </a:moveTo>
                <a:cubicBezTo>
                  <a:pt x="1483" y="0"/>
                  <a:pt x="938" y="218"/>
                  <a:pt x="523" y="632"/>
                </a:cubicBezTo>
                <a:cubicBezTo>
                  <a:pt x="251" y="883"/>
                  <a:pt x="84" y="1197"/>
                  <a:pt x="0" y="1532"/>
                </a:cubicBezTo>
                <a:cubicBezTo>
                  <a:pt x="230" y="1322"/>
                  <a:pt x="502" y="1134"/>
                  <a:pt x="775" y="946"/>
                </a:cubicBezTo>
                <a:cubicBezTo>
                  <a:pt x="1026" y="799"/>
                  <a:pt x="1298" y="674"/>
                  <a:pt x="1591" y="590"/>
                </a:cubicBezTo>
                <a:cubicBezTo>
                  <a:pt x="1884" y="506"/>
                  <a:pt x="2177" y="464"/>
                  <a:pt x="2470" y="443"/>
                </a:cubicBezTo>
                <a:cubicBezTo>
                  <a:pt x="2805" y="443"/>
                  <a:pt x="3119" y="464"/>
                  <a:pt x="3433" y="506"/>
                </a:cubicBezTo>
                <a:cubicBezTo>
                  <a:pt x="3181" y="255"/>
                  <a:pt x="2867" y="88"/>
                  <a:pt x="2512" y="46"/>
                </a:cubicBezTo>
                <a:cubicBezTo>
                  <a:pt x="2359" y="15"/>
                  <a:pt x="2206" y="0"/>
                  <a:pt x="205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26"/>
          <p:cNvSpPr/>
          <p:nvPr/>
        </p:nvSpPr>
        <p:spPr>
          <a:xfrm>
            <a:off x="5557486" y="2291190"/>
            <a:ext cx="98208" cy="65448"/>
          </a:xfrm>
          <a:custGeom>
            <a:rect b="b" l="l" r="r" t="t"/>
            <a:pathLst>
              <a:path extrusionOk="0" h="1800" w="2701">
                <a:moveTo>
                  <a:pt x="2700" y="0"/>
                </a:moveTo>
                <a:lnTo>
                  <a:pt x="2700" y="0"/>
                </a:lnTo>
                <a:cubicBezTo>
                  <a:pt x="1968" y="837"/>
                  <a:pt x="1047" y="1444"/>
                  <a:pt x="0" y="1800"/>
                </a:cubicBezTo>
                <a:cubicBezTo>
                  <a:pt x="586" y="1800"/>
                  <a:pt x="1131" y="1612"/>
                  <a:pt x="1612" y="1298"/>
                </a:cubicBezTo>
                <a:cubicBezTo>
                  <a:pt x="2093" y="984"/>
                  <a:pt x="2470" y="523"/>
                  <a:pt x="27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26"/>
          <p:cNvSpPr/>
          <p:nvPr/>
        </p:nvSpPr>
        <p:spPr>
          <a:xfrm>
            <a:off x="5794910" y="2263775"/>
            <a:ext cx="106571" cy="41305"/>
          </a:xfrm>
          <a:custGeom>
            <a:rect b="b" l="l" r="r" t="t"/>
            <a:pathLst>
              <a:path extrusionOk="0" h="1136" w="2931">
                <a:moveTo>
                  <a:pt x="0" y="1"/>
                </a:moveTo>
                <a:cubicBezTo>
                  <a:pt x="356" y="398"/>
                  <a:pt x="817" y="733"/>
                  <a:pt x="1319" y="942"/>
                </a:cubicBezTo>
                <a:cubicBezTo>
                  <a:pt x="1570" y="1068"/>
                  <a:pt x="1842" y="1110"/>
                  <a:pt x="2135" y="1131"/>
                </a:cubicBezTo>
                <a:cubicBezTo>
                  <a:pt x="2179" y="1134"/>
                  <a:pt x="2224" y="1136"/>
                  <a:pt x="2268" y="1136"/>
                </a:cubicBezTo>
                <a:cubicBezTo>
                  <a:pt x="2495" y="1136"/>
                  <a:pt x="2720" y="1089"/>
                  <a:pt x="2931" y="984"/>
                </a:cubicBezTo>
                <a:lnTo>
                  <a:pt x="2931" y="984"/>
                </a:lnTo>
                <a:cubicBezTo>
                  <a:pt x="2879" y="986"/>
                  <a:pt x="2827" y="987"/>
                  <a:pt x="2775" y="987"/>
                </a:cubicBezTo>
                <a:cubicBezTo>
                  <a:pt x="2304" y="987"/>
                  <a:pt x="1836" y="901"/>
                  <a:pt x="1403" y="712"/>
                </a:cubicBezTo>
                <a:cubicBezTo>
                  <a:pt x="942" y="524"/>
                  <a:pt x="482" y="231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26"/>
          <p:cNvSpPr/>
          <p:nvPr/>
        </p:nvSpPr>
        <p:spPr>
          <a:xfrm>
            <a:off x="5379400" y="2053948"/>
            <a:ext cx="233686" cy="158893"/>
          </a:xfrm>
          <a:custGeom>
            <a:rect b="b" l="l" r="r" t="t"/>
            <a:pathLst>
              <a:path extrusionOk="0" h="4370" w="6427">
                <a:moveTo>
                  <a:pt x="5118" y="0"/>
                </a:moveTo>
                <a:cubicBezTo>
                  <a:pt x="5029" y="0"/>
                  <a:pt x="4940" y="5"/>
                  <a:pt x="4857" y="16"/>
                </a:cubicBezTo>
                <a:cubicBezTo>
                  <a:pt x="4689" y="37"/>
                  <a:pt x="4522" y="58"/>
                  <a:pt x="4333" y="100"/>
                </a:cubicBezTo>
                <a:cubicBezTo>
                  <a:pt x="4145" y="142"/>
                  <a:pt x="3978" y="183"/>
                  <a:pt x="3810" y="246"/>
                </a:cubicBezTo>
                <a:cubicBezTo>
                  <a:pt x="3643" y="309"/>
                  <a:pt x="3496" y="393"/>
                  <a:pt x="3329" y="476"/>
                </a:cubicBezTo>
                <a:lnTo>
                  <a:pt x="2889" y="769"/>
                </a:lnTo>
                <a:lnTo>
                  <a:pt x="2450" y="1062"/>
                </a:lnTo>
                <a:cubicBezTo>
                  <a:pt x="1885" y="1481"/>
                  <a:pt x="1382" y="1962"/>
                  <a:pt x="964" y="2527"/>
                </a:cubicBezTo>
                <a:cubicBezTo>
                  <a:pt x="545" y="3072"/>
                  <a:pt x="231" y="3658"/>
                  <a:pt x="1" y="4306"/>
                </a:cubicBezTo>
                <a:lnTo>
                  <a:pt x="85" y="4369"/>
                </a:lnTo>
                <a:cubicBezTo>
                  <a:pt x="440" y="3825"/>
                  <a:pt x="859" y="3323"/>
                  <a:pt x="1340" y="2883"/>
                </a:cubicBezTo>
                <a:cubicBezTo>
                  <a:pt x="1822" y="2465"/>
                  <a:pt x="2345" y="2088"/>
                  <a:pt x="2889" y="1795"/>
                </a:cubicBezTo>
                <a:cubicBezTo>
                  <a:pt x="3036" y="1711"/>
                  <a:pt x="3182" y="1648"/>
                  <a:pt x="3329" y="1586"/>
                </a:cubicBezTo>
                <a:lnTo>
                  <a:pt x="3768" y="1418"/>
                </a:lnTo>
                <a:cubicBezTo>
                  <a:pt x="3915" y="1376"/>
                  <a:pt x="4061" y="1335"/>
                  <a:pt x="4187" y="1272"/>
                </a:cubicBezTo>
                <a:cubicBezTo>
                  <a:pt x="4333" y="1230"/>
                  <a:pt x="4480" y="1167"/>
                  <a:pt x="4626" y="1104"/>
                </a:cubicBezTo>
                <a:cubicBezTo>
                  <a:pt x="4773" y="1041"/>
                  <a:pt x="4898" y="979"/>
                  <a:pt x="5045" y="916"/>
                </a:cubicBezTo>
                <a:cubicBezTo>
                  <a:pt x="5191" y="874"/>
                  <a:pt x="5338" y="790"/>
                  <a:pt x="5505" y="748"/>
                </a:cubicBezTo>
                <a:cubicBezTo>
                  <a:pt x="5652" y="686"/>
                  <a:pt x="5798" y="623"/>
                  <a:pt x="5945" y="560"/>
                </a:cubicBezTo>
                <a:cubicBezTo>
                  <a:pt x="6112" y="497"/>
                  <a:pt x="6280" y="414"/>
                  <a:pt x="6426" y="351"/>
                </a:cubicBezTo>
                <a:lnTo>
                  <a:pt x="6426" y="246"/>
                </a:lnTo>
                <a:cubicBezTo>
                  <a:pt x="6259" y="162"/>
                  <a:pt x="6091" y="121"/>
                  <a:pt x="5903" y="79"/>
                </a:cubicBezTo>
                <a:cubicBezTo>
                  <a:pt x="5736" y="58"/>
                  <a:pt x="5547" y="37"/>
                  <a:pt x="5380" y="16"/>
                </a:cubicBezTo>
                <a:cubicBezTo>
                  <a:pt x="5296" y="5"/>
                  <a:pt x="5207" y="0"/>
                  <a:pt x="511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26"/>
          <p:cNvSpPr/>
          <p:nvPr/>
        </p:nvSpPr>
        <p:spPr>
          <a:xfrm>
            <a:off x="5716520" y="2028351"/>
            <a:ext cx="226050" cy="101517"/>
          </a:xfrm>
          <a:custGeom>
            <a:rect b="b" l="l" r="r" t="t"/>
            <a:pathLst>
              <a:path extrusionOk="0" h="2792" w="6217">
                <a:moveTo>
                  <a:pt x="1960" y="1"/>
                </a:moveTo>
                <a:cubicBezTo>
                  <a:pt x="1886" y="1"/>
                  <a:pt x="1812" y="3"/>
                  <a:pt x="1738" y="8"/>
                </a:cubicBezTo>
                <a:cubicBezTo>
                  <a:pt x="1445" y="29"/>
                  <a:pt x="1131" y="92"/>
                  <a:pt x="838" y="176"/>
                </a:cubicBezTo>
                <a:cubicBezTo>
                  <a:pt x="545" y="260"/>
                  <a:pt x="252" y="406"/>
                  <a:pt x="1" y="594"/>
                </a:cubicBezTo>
                <a:lnTo>
                  <a:pt x="22" y="699"/>
                </a:lnTo>
                <a:cubicBezTo>
                  <a:pt x="294" y="783"/>
                  <a:pt x="587" y="866"/>
                  <a:pt x="880" y="908"/>
                </a:cubicBezTo>
                <a:cubicBezTo>
                  <a:pt x="1173" y="971"/>
                  <a:pt x="1445" y="1013"/>
                  <a:pt x="1717" y="1055"/>
                </a:cubicBezTo>
                <a:cubicBezTo>
                  <a:pt x="1968" y="1097"/>
                  <a:pt x="2240" y="1118"/>
                  <a:pt x="2512" y="1118"/>
                </a:cubicBezTo>
                <a:cubicBezTo>
                  <a:pt x="2784" y="1118"/>
                  <a:pt x="3056" y="1139"/>
                  <a:pt x="3308" y="1201"/>
                </a:cubicBezTo>
                <a:cubicBezTo>
                  <a:pt x="3580" y="1243"/>
                  <a:pt x="3831" y="1327"/>
                  <a:pt x="4103" y="1411"/>
                </a:cubicBezTo>
                <a:cubicBezTo>
                  <a:pt x="4354" y="1515"/>
                  <a:pt x="4605" y="1620"/>
                  <a:pt x="4835" y="1745"/>
                </a:cubicBezTo>
                <a:cubicBezTo>
                  <a:pt x="5338" y="2018"/>
                  <a:pt x="5777" y="2373"/>
                  <a:pt x="6154" y="2792"/>
                </a:cubicBezTo>
                <a:lnTo>
                  <a:pt x="6217" y="2729"/>
                </a:lnTo>
                <a:cubicBezTo>
                  <a:pt x="5945" y="2185"/>
                  <a:pt x="5568" y="1704"/>
                  <a:pt x="5128" y="1327"/>
                </a:cubicBezTo>
                <a:cubicBezTo>
                  <a:pt x="4647" y="929"/>
                  <a:pt x="4124" y="615"/>
                  <a:pt x="3559" y="385"/>
                </a:cubicBezTo>
                <a:cubicBezTo>
                  <a:pt x="3266" y="280"/>
                  <a:pt x="2973" y="176"/>
                  <a:pt x="2659" y="92"/>
                </a:cubicBezTo>
                <a:cubicBezTo>
                  <a:pt x="2435" y="28"/>
                  <a:pt x="2199" y="1"/>
                  <a:pt x="196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26"/>
          <p:cNvSpPr/>
          <p:nvPr/>
        </p:nvSpPr>
        <p:spPr>
          <a:xfrm>
            <a:off x="5115361" y="1957851"/>
            <a:ext cx="79192" cy="413268"/>
          </a:xfrm>
          <a:custGeom>
            <a:rect b="b" l="l" r="r" t="t"/>
            <a:pathLst>
              <a:path extrusionOk="0" h="11366" w="2178">
                <a:moveTo>
                  <a:pt x="0" y="1"/>
                </a:moveTo>
                <a:cubicBezTo>
                  <a:pt x="126" y="231"/>
                  <a:pt x="252" y="440"/>
                  <a:pt x="377" y="650"/>
                </a:cubicBezTo>
                <a:lnTo>
                  <a:pt x="712" y="1319"/>
                </a:lnTo>
                <a:lnTo>
                  <a:pt x="1005" y="1989"/>
                </a:lnTo>
                <a:lnTo>
                  <a:pt x="1277" y="2701"/>
                </a:lnTo>
                <a:cubicBezTo>
                  <a:pt x="2177" y="5547"/>
                  <a:pt x="1968" y="8666"/>
                  <a:pt x="649" y="11366"/>
                </a:cubicBezTo>
                <a:cubicBezTo>
                  <a:pt x="775" y="11135"/>
                  <a:pt x="900" y="10905"/>
                  <a:pt x="1026" y="10717"/>
                </a:cubicBezTo>
                <a:lnTo>
                  <a:pt x="1340" y="10026"/>
                </a:lnTo>
                <a:lnTo>
                  <a:pt x="1591" y="9315"/>
                </a:lnTo>
                <a:lnTo>
                  <a:pt x="1800" y="8582"/>
                </a:lnTo>
                <a:cubicBezTo>
                  <a:pt x="2031" y="7598"/>
                  <a:pt x="2114" y="6594"/>
                  <a:pt x="2072" y="5589"/>
                </a:cubicBezTo>
                <a:cubicBezTo>
                  <a:pt x="2010" y="4584"/>
                  <a:pt x="1800" y="3580"/>
                  <a:pt x="1465" y="2638"/>
                </a:cubicBezTo>
                <a:lnTo>
                  <a:pt x="1172" y="1947"/>
                </a:lnTo>
                <a:lnTo>
                  <a:pt x="838" y="1257"/>
                </a:lnTo>
                <a:lnTo>
                  <a:pt x="440" y="608"/>
                </a:lnTo>
                <a:cubicBezTo>
                  <a:pt x="293" y="420"/>
                  <a:pt x="147" y="210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26"/>
          <p:cNvSpPr/>
          <p:nvPr/>
        </p:nvSpPr>
        <p:spPr>
          <a:xfrm>
            <a:off x="5065912" y="1989810"/>
            <a:ext cx="35015" cy="298370"/>
          </a:xfrm>
          <a:custGeom>
            <a:rect b="b" l="l" r="r" t="t"/>
            <a:pathLst>
              <a:path extrusionOk="0" h="8206" w="963">
                <a:moveTo>
                  <a:pt x="0" y="1"/>
                </a:moveTo>
                <a:lnTo>
                  <a:pt x="0" y="1"/>
                </a:lnTo>
                <a:cubicBezTo>
                  <a:pt x="42" y="168"/>
                  <a:pt x="105" y="336"/>
                  <a:pt x="147" y="503"/>
                </a:cubicBezTo>
                <a:lnTo>
                  <a:pt x="272" y="1006"/>
                </a:lnTo>
                <a:lnTo>
                  <a:pt x="398" y="1508"/>
                </a:lnTo>
                <a:lnTo>
                  <a:pt x="481" y="2031"/>
                </a:lnTo>
                <a:cubicBezTo>
                  <a:pt x="586" y="2722"/>
                  <a:pt x="670" y="3412"/>
                  <a:pt x="670" y="4103"/>
                </a:cubicBezTo>
                <a:cubicBezTo>
                  <a:pt x="691" y="4794"/>
                  <a:pt x="649" y="5484"/>
                  <a:pt x="565" y="6175"/>
                </a:cubicBezTo>
                <a:cubicBezTo>
                  <a:pt x="460" y="6845"/>
                  <a:pt x="335" y="7536"/>
                  <a:pt x="147" y="8205"/>
                </a:cubicBezTo>
                <a:cubicBezTo>
                  <a:pt x="440" y="7556"/>
                  <a:pt x="649" y="6887"/>
                  <a:pt x="774" y="6196"/>
                </a:cubicBezTo>
                <a:cubicBezTo>
                  <a:pt x="900" y="5505"/>
                  <a:pt x="963" y="4794"/>
                  <a:pt x="963" y="4103"/>
                </a:cubicBezTo>
                <a:cubicBezTo>
                  <a:pt x="942" y="3392"/>
                  <a:pt x="858" y="2701"/>
                  <a:pt x="691" y="2010"/>
                </a:cubicBezTo>
                <a:lnTo>
                  <a:pt x="565" y="1487"/>
                </a:lnTo>
                <a:lnTo>
                  <a:pt x="419" y="985"/>
                </a:lnTo>
                <a:lnTo>
                  <a:pt x="209" y="482"/>
                </a:lnTo>
                <a:cubicBezTo>
                  <a:pt x="147" y="336"/>
                  <a:pt x="63" y="16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26"/>
          <p:cNvSpPr/>
          <p:nvPr/>
        </p:nvSpPr>
        <p:spPr>
          <a:xfrm>
            <a:off x="5188406" y="1697630"/>
            <a:ext cx="831808" cy="286844"/>
          </a:xfrm>
          <a:custGeom>
            <a:rect b="b" l="l" r="r" t="t"/>
            <a:pathLst>
              <a:path extrusionOk="0" h="7889" w="22877">
                <a:moveTo>
                  <a:pt x="10151" y="0"/>
                </a:moveTo>
                <a:lnTo>
                  <a:pt x="10089" y="398"/>
                </a:lnTo>
                <a:cubicBezTo>
                  <a:pt x="9942" y="1465"/>
                  <a:pt x="9503" y="2491"/>
                  <a:pt x="8812" y="3349"/>
                </a:cubicBezTo>
                <a:cubicBezTo>
                  <a:pt x="8665" y="3558"/>
                  <a:pt x="8477" y="3725"/>
                  <a:pt x="8247" y="3851"/>
                </a:cubicBezTo>
                <a:cubicBezTo>
                  <a:pt x="8215" y="3867"/>
                  <a:pt x="8180" y="3874"/>
                  <a:pt x="8144" y="3874"/>
                </a:cubicBezTo>
                <a:cubicBezTo>
                  <a:pt x="8086" y="3874"/>
                  <a:pt x="8027" y="3856"/>
                  <a:pt x="7975" y="3830"/>
                </a:cubicBezTo>
                <a:cubicBezTo>
                  <a:pt x="7912" y="3746"/>
                  <a:pt x="7870" y="3642"/>
                  <a:pt x="7891" y="3537"/>
                </a:cubicBezTo>
                <a:cubicBezTo>
                  <a:pt x="7891" y="3412"/>
                  <a:pt x="7912" y="3286"/>
                  <a:pt x="7933" y="3139"/>
                </a:cubicBezTo>
                <a:lnTo>
                  <a:pt x="8017" y="2742"/>
                </a:lnTo>
                <a:lnTo>
                  <a:pt x="8163" y="1926"/>
                </a:lnTo>
                <a:lnTo>
                  <a:pt x="7933" y="1863"/>
                </a:lnTo>
                <a:cubicBezTo>
                  <a:pt x="7930" y="1871"/>
                  <a:pt x="7927" y="1879"/>
                  <a:pt x="7924" y="1887"/>
                </a:cubicBezTo>
                <a:lnTo>
                  <a:pt x="7924" y="1887"/>
                </a:lnTo>
                <a:lnTo>
                  <a:pt x="7912" y="1884"/>
                </a:lnTo>
                <a:lnTo>
                  <a:pt x="7901" y="1945"/>
                </a:lnTo>
                <a:lnTo>
                  <a:pt x="7901" y="1945"/>
                </a:lnTo>
                <a:cubicBezTo>
                  <a:pt x="7592" y="2732"/>
                  <a:pt x="7204" y="3498"/>
                  <a:pt x="6698" y="4186"/>
                </a:cubicBezTo>
                <a:cubicBezTo>
                  <a:pt x="5652" y="5630"/>
                  <a:pt x="4228" y="6760"/>
                  <a:pt x="2596" y="7430"/>
                </a:cubicBezTo>
                <a:cubicBezTo>
                  <a:pt x="2002" y="7704"/>
                  <a:pt x="1363" y="7845"/>
                  <a:pt x="721" y="7845"/>
                </a:cubicBezTo>
                <a:cubicBezTo>
                  <a:pt x="481" y="7845"/>
                  <a:pt x="240" y="7826"/>
                  <a:pt x="1" y="7786"/>
                </a:cubicBezTo>
                <a:lnTo>
                  <a:pt x="1" y="7786"/>
                </a:lnTo>
                <a:cubicBezTo>
                  <a:pt x="268" y="7857"/>
                  <a:pt x="541" y="7889"/>
                  <a:pt x="816" y="7889"/>
                </a:cubicBezTo>
                <a:cubicBezTo>
                  <a:pt x="1424" y="7889"/>
                  <a:pt x="2040" y="7736"/>
                  <a:pt x="2617" y="7535"/>
                </a:cubicBezTo>
                <a:cubicBezTo>
                  <a:pt x="3454" y="7200"/>
                  <a:pt x="4249" y="6760"/>
                  <a:pt x="4961" y="6216"/>
                </a:cubicBezTo>
                <a:cubicBezTo>
                  <a:pt x="5673" y="5672"/>
                  <a:pt x="6321" y="5023"/>
                  <a:pt x="6845" y="4291"/>
                </a:cubicBezTo>
                <a:cubicBezTo>
                  <a:pt x="7186" y="3844"/>
                  <a:pt x="7486" y="3365"/>
                  <a:pt x="7740" y="2863"/>
                </a:cubicBezTo>
                <a:lnTo>
                  <a:pt x="7740" y="2863"/>
                </a:lnTo>
                <a:lnTo>
                  <a:pt x="7703" y="3098"/>
                </a:lnTo>
                <a:cubicBezTo>
                  <a:pt x="7661" y="3244"/>
                  <a:pt x="7640" y="3391"/>
                  <a:pt x="7640" y="3537"/>
                </a:cubicBezTo>
                <a:cubicBezTo>
                  <a:pt x="7619" y="3705"/>
                  <a:pt x="7682" y="3893"/>
                  <a:pt x="7807" y="4018"/>
                </a:cubicBezTo>
                <a:cubicBezTo>
                  <a:pt x="7900" y="4085"/>
                  <a:pt x="8018" y="4126"/>
                  <a:pt x="8134" y="4126"/>
                </a:cubicBezTo>
                <a:cubicBezTo>
                  <a:pt x="8202" y="4126"/>
                  <a:pt x="8269" y="4112"/>
                  <a:pt x="8331" y="4081"/>
                </a:cubicBezTo>
                <a:cubicBezTo>
                  <a:pt x="8477" y="4018"/>
                  <a:pt x="8603" y="3914"/>
                  <a:pt x="8728" y="3809"/>
                </a:cubicBezTo>
                <a:cubicBezTo>
                  <a:pt x="8812" y="3705"/>
                  <a:pt x="8917" y="3600"/>
                  <a:pt x="9000" y="3495"/>
                </a:cubicBezTo>
                <a:cubicBezTo>
                  <a:pt x="9653" y="2712"/>
                  <a:pt x="10090" y="1780"/>
                  <a:pt x="10281" y="786"/>
                </a:cubicBezTo>
                <a:lnTo>
                  <a:pt x="10281" y="786"/>
                </a:lnTo>
                <a:cubicBezTo>
                  <a:pt x="10694" y="1445"/>
                  <a:pt x="11216" y="2019"/>
                  <a:pt x="11847" y="2470"/>
                </a:cubicBezTo>
                <a:cubicBezTo>
                  <a:pt x="12203" y="2742"/>
                  <a:pt x="12600" y="2972"/>
                  <a:pt x="12998" y="3160"/>
                </a:cubicBezTo>
                <a:cubicBezTo>
                  <a:pt x="13416" y="3349"/>
                  <a:pt x="13835" y="3495"/>
                  <a:pt x="14275" y="3600"/>
                </a:cubicBezTo>
                <a:cubicBezTo>
                  <a:pt x="14704" y="3694"/>
                  <a:pt x="15148" y="3741"/>
                  <a:pt x="15596" y="3741"/>
                </a:cubicBezTo>
                <a:cubicBezTo>
                  <a:pt x="16043" y="3741"/>
                  <a:pt x="16493" y="3694"/>
                  <a:pt x="16933" y="3600"/>
                </a:cubicBezTo>
                <a:cubicBezTo>
                  <a:pt x="17372" y="3516"/>
                  <a:pt x="17791" y="3349"/>
                  <a:pt x="18167" y="3119"/>
                </a:cubicBezTo>
                <a:cubicBezTo>
                  <a:pt x="18539" y="2884"/>
                  <a:pt x="18820" y="2557"/>
                  <a:pt x="18991" y="2174"/>
                </a:cubicBezTo>
                <a:lnTo>
                  <a:pt x="18991" y="2174"/>
                </a:lnTo>
                <a:cubicBezTo>
                  <a:pt x="19921" y="2950"/>
                  <a:pt x="21084" y="3383"/>
                  <a:pt x="22292" y="3383"/>
                </a:cubicBezTo>
                <a:cubicBezTo>
                  <a:pt x="22486" y="3383"/>
                  <a:pt x="22681" y="3371"/>
                  <a:pt x="22877" y="3349"/>
                </a:cubicBezTo>
                <a:lnTo>
                  <a:pt x="22877" y="3349"/>
                </a:lnTo>
                <a:cubicBezTo>
                  <a:pt x="22748" y="3358"/>
                  <a:pt x="22621" y="3363"/>
                  <a:pt x="22493" y="3363"/>
                </a:cubicBezTo>
                <a:cubicBezTo>
                  <a:pt x="21204" y="3363"/>
                  <a:pt x="19957" y="2885"/>
                  <a:pt x="19005" y="2009"/>
                </a:cubicBezTo>
                <a:lnTo>
                  <a:pt x="18942" y="1946"/>
                </a:lnTo>
                <a:lnTo>
                  <a:pt x="18900" y="2030"/>
                </a:lnTo>
                <a:cubicBezTo>
                  <a:pt x="18733" y="2428"/>
                  <a:pt x="18460" y="2742"/>
                  <a:pt x="18084" y="2972"/>
                </a:cubicBezTo>
                <a:cubicBezTo>
                  <a:pt x="17728" y="3181"/>
                  <a:pt x="17309" y="3349"/>
                  <a:pt x="16891" y="3432"/>
                </a:cubicBezTo>
                <a:cubicBezTo>
                  <a:pt x="16509" y="3507"/>
                  <a:pt x="16128" y="3544"/>
                  <a:pt x="15747" y="3544"/>
                </a:cubicBezTo>
                <a:cubicBezTo>
                  <a:pt x="15270" y="3544"/>
                  <a:pt x="14793" y="3486"/>
                  <a:pt x="14316" y="3370"/>
                </a:cubicBezTo>
                <a:cubicBezTo>
                  <a:pt x="13898" y="3265"/>
                  <a:pt x="13500" y="3119"/>
                  <a:pt x="13103" y="2951"/>
                </a:cubicBezTo>
                <a:cubicBezTo>
                  <a:pt x="12726" y="2763"/>
                  <a:pt x="12349" y="2533"/>
                  <a:pt x="11993" y="2281"/>
                </a:cubicBezTo>
                <a:cubicBezTo>
                  <a:pt x="11303" y="1758"/>
                  <a:pt x="10737" y="1109"/>
                  <a:pt x="10319" y="356"/>
                </a:cubicBezTo>
                <a:lnTo>
                  <a:pt x="101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26"/>
          <p:cNvSpPr/>
          <p:nvPr/>
        </p:nvSpPr>
        <p:spPr>
          <a:xfrm>
            <a:off x="5113070" y="1575100"/>
            <a:ext cx="837153" cy="228341"/>
          </a:xfrm>
          <a:custGeom>
            <a:rect b="b" l="l" r="r" t="t"/>
            <a:pathLst>
              <a:path extrusionOk="0" h="6280" w="23024">
                <a:moveTo>
                  <a:pt x="12223" y="0"/>
                </a:moveTo>
                <a:lnTo>
                  <a:pt x="12161" y="252"/>
                </a:lnTo>
                <a:cubicBezTo>
                  <a:pt x="12035" y="796"/>
                  <a:pt x="11847" y="1340"/>
                  <a:pt x="11596" y="1842"/>
                </a:cubicBezTo>
                <a:cubicBezTo>
                  <a:pt x="11470" y="2093"/>
                  <a:pt x="11344" y="2386"/>
                  <a:pt x="11156" y="2428"/>
                </a:cubicBezTo>
                <a:cubicBezTo>
                  <a:pt x="11142" y="2432"/>
                  <a:pt x="11127" y="2434"/>
                  <a:pt x="11112" y="2434"/>
                </a:cubicBezTo>
                <a:cubicBezTo>
                  <a:pt x="11039" y="2434"/>
                  <a:pt x="10964" y="2393"/>
                  <a:pt x="10947" y="2324"/>
                </a:cubicBezTo>
                <a:cubicBezTo>
                  <a:pt x="10896" y="2223"/>
                  <a:pt x="10873" y="2136"/>
                  <a:pt x="10876" y="2040"/>
                </a:cubicBezTo>
                <a:lnTo>
                  <a:pt x="10876" y="2040"/>
                </a:lnTo>
                <a:cubicBezTo>
                  <a:pt x="10879" y="2037"/>
                  <a:pt x="10881" y="2034"/>
                  <a:pt x="10884" y="2031"/>
                </a:cubicBezTo>
                <a:lnTo>
                  <a:pt x="10877" y="2028"/>
                </a:lnTo>
                <a:lnTo>
                  <a:pt x="10877" y="2028"/>
                </a:lnTo>
                <a:cubicBezTo>
                  <a:pt x="10878" y="2008"/>
                  <a:pt x="10881" y="1988"/>
                  <a:pt x="10884" y="1968"/>
                </a:cubicBezTo>
                <a:lnTo>
                  <a:pt x="10926" y="1528"/>
                </a:lnTo>
                <a:lnTo>
                  <a:pt x="10675" y="1884"/>
                </a:lnTo>
                <a:cubicBezTo>
                  <a:pt x="10068" y="2679"/>
                  <a:pt x="9356" y="3412"/>
                  <a:pt x="8540" y="4019"/>
                </a:cubicBezTo>
                <a:cubicBezTo>
                  <a:pt x="7745" y="4626"/>
                  <a:pt x="6866" y="5107"/>
                  <a:pt x="5924" y="5484"/>
                </a:cubicBezTo>
                <a:cubicBezTo>
                  <a:pt x="4982" y="5840"/>
                  <a:pt x="3977" y="6070"/>
                  <a:pt x="2994" y="6154"/>
                </a:cubicBezTo>
                <a:cubicBezTo>
                  <a:pt x="2790" y="6171"/>
                  <a:pt x="2573" y="6201"/>
                  <a:pt x="2365" y="6201"/>
                </a:cubicBezTo>
                <a:cubicBezTo>
                  <a:pt x="2316" y="6201"/>
                  <a:pt x="2267" y="6200"/>
                  <a:pt x="2219" y="6196"/>
                </a:cubicBezTo>
                <a:cubicBezTo>
                  <a:pt x="2052" y="6196"/>
                  <a:pt x="1894" y="6205"/>
                  <a:pt x="1726" y="6205"/>
                </a:cubicBezTo>
                <a:cubicBezTo>
                  <a:pt x="1642" y="6205"/>
                  <a:pt x="1556" y="6202"/>
                  <a:pt x="1466" y="6196"/>
                </a:cubicBezTo>
                <a:cubicBezTo>
                  <a:pt x="963" y="6175"/>
                  <a:pt x="461" y="6049"/>
                  <a:pt x="1" y="5798"/>
                </a:cubicBezTo>
                <a:lnTo>
                  <a:pt x="1" y="5798"/>
                </a:lnTo>
                <a:cubicBezTo>
                  <a:pt x="440" y="6070"/>
                  <a:pt x="942" y="6216"/>
                  <a:pt x="1445" y="6237"/>
                </a:cubicBezTo>
                <a:cubicBezTo>
                  <a:pt x="1696" y="6279"/>
                  <a:pt x="1968" y="6279"/>
                  <a:pt x="2219" y="6279"/>
                </a:cubicBezTo>
                <a:lnTo>
                  <a:pt x="2994" y="6279"/>
                </a:lnTo>
                <a:cubicBezTo>
                  <a:pt x="3998" y="6196"/>
                  <a:pt x="5024" y="5986"/>
                  <a:pt x="5986" y="5630"/>
                </a:cubicBezTo>
                <a:cubicBezTo>
                  <a:pt x="6949" y="5296"/>
                  <a:pt x="7849" y="4814"/>
                  <a:pt x="8686" y="4186"/>
                </a:cubicBezTo>
                <a:cubicBezTo>
                  <a:pt x="9434" y="3644"/>
                  <a:pt x="10098" y="3003"/>
                  <a:pt x="10678" y="2290"/>
                </a:cubicBezTo>
                <a:lnTo>
                  <a:pt x="10678" y="2290"/>
                </a:lnTo>
                <a:cubicBezTo>
                  <a:pt x="10693" y="2338"/>
                  <a:pt x="10712" y="2384"/>
                  <a:pt x="10737" y="2428"/>
                </a:cubicBezTo>
                <a:cubicBezTo>
                  <a:pt x="10809" y="2589"/>
                  <a:pt x="10956" y="2689"/>
                  <a:pt x="11128" y="2689"/>
                </a:cubicBezTo>
                <a:cubicBezTo>
                  <a:pt x="11158" y="2689"/>
                  <a:pt x="11188" y="2686"/>
                  <a:pt x="11219" y="2679"/>
                </a:cubicBezTo>
                <a:cubicBezTo>
                  <a:pt x="11386" y="2617"/>
                  <a:pt x="11533" y="2512"/>
                  <a:pt x="11616" y="2345"/>
                </a:cubicBezTo>
                <a:cubicBezTo>
                  <a:pt x="11700" y="2219"/>
                  <a:pt x="11763" y="2093"/>
                  <a:pt x="11826" y="1968"/>
                </a:cubicBezTo>
                <a:cubicBezTo>
                  <a:pt x="12062" y="1514"/>
                  <a:pt x="12235" y="1028"/>
                  <a:pt x="12359" y="538"/>
                </a:cubicBezTo>
                <a:lnTo>
                  <a:pt x="12359" y="538"/>
                </a:lnTo>
                <a:cubicBezTo>
                  <a:pt x="12954" y="1208"/>
                  <a:pt x="13654" y="1754"/>
                  <a:pt x="14442" y="2177"/>
                </a:cubicBezTo>
                <a:cubicBezTo>
                  <a:pt x="14651" y="2303"/>
                  <a:pt x="14881" y="2428"/>
                  <a:pt x="15091" y="2533"/>
                </a:cubicBezTo>
                <a:cubicBezTo>
                  <a:pt x="15195" y="2596"/>
                  <a:pt x="15321" y="2658"/>
                  <a:pt x="15447" y="2679"/>
                </a:cubicBezTo>
                <a:cubicBezTo>
                  <a:pt x="15469" y="2685"/>
                  <a:pt x="15493" y="2688"/>
                  <a:pt x="15517" y="2688"/>
                </a:cubicBezTo>
                <a:cubicBezTo>
                  <a:pt x="15583" y="2688"/>
                  <a:pt x="15652" y="2668"/>
                  <a:pt x="15698" y="2638"/>
                </a:cubicBezTo>
                <a:cubicBezTo>
                  <a:pt x="15781" y="2596"/>
                  <a:pt x="15823" y="2512"/>
                  <a:pt x="15844" y="2449"/>
                </a:cubicBezTo>
                <a:cubicBezTo>
                  <a:pt x="15886" y="2303"/>
                  <a:pt x="15907" y="2177"/>
                  <a:pt x="15886" y="2031"/>
                </a:cubicBezTo>
                <a:cubicBezTo>
                  <a:pt x="15865" y="1905"/>
                  <a:pt x="15844" y="1779"/>
                  <a:pt x="15802" y="1675"/>
                </a:cubicBezTo>
                <a:cubicBezTo>
                  <a:pt x="15785" y="1604"/>
                  <a:pt x="15765" y="1534"/>
                  <a:pt x="15744" y="1466"/>
                </a:cubicBezTo>
                <a:lnTo>
                  <a:pt x="15744" y="1466"/>
                </a:lnTo>
                <a:cubicBezTo>
                  <a:pt x="15876" y="1564"/>
                  <a:pt x="16021" y="1647"/>
                  <a:pt x="16179" y="1717"/>
                </a:cubicBezTo>
                <a:cubicBezTo>
                  <a:pt x="16472" y="1842"/>
                  <a:pt x="16807" y="1926"/>
                  <a:pt x="17121" y="2010"/>
                </a:cubicBezTo>
                <a:cubicBezTo>
                  <a:pt x="17770" y="2135"/>
                  <a:pt x="18440" y="2219"/>
                  <a:pt x="19088" y="2282"/>
                </a:cubicBezTo>
                <a:cubicBezTo>
                  <a:pt x="19413" y="2302"/>
                  <a:pt x="19738" y="2313"/>
                  <a:pt x="20062" y="2313"/>
                </a:cubicBezTo>
                <a:cubicBezTo>
                  <a:pt x="21055" y="2313"/>
                  <a:pt x="22045" y="2215"/>
                  <a:pt x="23023" y="2010"/>
                </a:cubicBezTo>
                <a:lnTo>
                  <a:pt x="23023" y="2010"/>
                </a:lnTo>
                <a:cubicBezTo>
                  <a:pt x="22201" y="2155"/>
                  <a:pt x="21371" y="2226"/>
                  <a:pt x="20537" y="2226"/>
                </a:cubicBezTo>
                <a:cubicBezTo>
                  <a:pt x="20055" y="2226"/>
                  <a:pt x="19572" y="2202"/>
                  <a:pt x="19088" y="2156"/>
                </a:cubicBezTo>
                <a:cubicBezTo>
                  <a:pt x="18440" y="2072"/>
                  <a:pt x="17791" y="1968"/>
                  <a:pt x="17163" y="1821"/>
                </a:cubicBezTo>
                <a:cubicBezTo>
                  <a:pt x="16849" y="1758"/>
                  <a:pt x="16535" y="1654"/>
                  <a:pt x="16242" y="1528"/>
                </a:cubicBezTo>
                <a:cubicBezTo>
                  <a:pt x="15967" y="1410"/>
                  <a:pt x="15729" y="1237"/>
                  <a:pt x="15545" y="1009"/>
                </a:cubicBezTo>
                <a:lnTo>
                  <a:pt x="15545" y="1009"/>
                </a:lnTo>
                <a:cubicBezTo>
                  <a:pt x="15540" y="1001"/>
                  <a:pt x="15535" y="992"/>
                  <a:pt x="15530" y="984"/>
                </a:cubicBezTo>
                <a:lnTo>
                  <a:pt x="15527" y="986"/>
                </a:lnTo>
                <a:lnTo>
                  <a:pt x="15527" y="986"/>
                </a:lnTo>
                <a:cubicBezTo>
                  <a:pt x="15521" y="978"/>
                  <a:pt x="15515" y="971"/>
                  <a:pt x="15509" y="963"/>
                </a:cubicBezTo>
                <a:lnTo>
                  <a:pt x="15342" y="1089"/>
                </a:lnTo>
                <a:cubicBezTo>
                  <a:pt x="15447" y="1277"/>
                  <a:pt x="15530" y="1486"/>
                  <a:pt x="15593" y="1717"/>
                </a:cubicBezTo>
                <a:cubicBezTo>
                  <a:pt x="15656" y="1926"/>
                  <a:pt x="15656" y="2135"/>
                  <a:pt x="15635" y="2345"/>
                </a:cubicBezTo>
                <a:cubicBezTo>
                  <a:pt x="15593" y="2449"/>
                  <a:pt x="15551" y="2449"/>
                  <a:pt x="15468" y="2449"/>
                </a:cubicBezTo>
                <a:cubicBezTo>
                  <a:pt x="15363" y="2407"/>
                  <a:pt x="15279" y="2365"/>
                  <a:pt x="15175" y="2324"/>
                </a:cubicBezTo>
                <a:cubicBezTo>
                  <a:pt x="14965" y="2198"/>
                  <a:pt x="14756" y="2093"/>
                  <a:pt x="14568" y="1968"/>
                </a:cubicBezTo>
                <a:cubicBezTo>
                  <a:pt x="13730" y="1507"/>
                  <a:pt x="12998" y="921"/>
                  <a:pt x="12391" y="189"/>
                </a:cubicBezTo>
                <a:lnTo>
                  <a:pt x="122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26"/>
          <p:cNvSpPr/>
          <p:nvPr/>
        </p:nvSpPr>
        <p:spPr>
          <a:xfrm>
            <a:off x="5390053" y="2918201"/>
            <a:ext cx="537328" cy="305824"/>
          </a:xfrm>
          <a:custGeom>
            <a:rect b="b" l="l" r="r" t="t"/>
            <a:pathLst>
              <a:path extrusionOk="0" h="8411" w="14778">
                <a:moveTo>
                  <a:pt x="13898" y="1"/>
                </a:moveTo>
                <a:lnTo>
                  <a:pt x="13898" y="1"/>
                </a:lnTo>
                <a:cubicBezTo>
                  <a:pt x="14086" y="440"/>
                  <a:pt x="14212" y="901"/>
                  <a:pt x="14317" y="1382"/>
                </a:cubicBezTo>
                <a:cubicBezTo>
                  <a:pt x="14400" y="1843"/>
                  <a:pt x="14442" y="2324"/>
                  <a:pt x="14421" y="2805"/>
                </a:cubicBezTo>
                <a:cubicBezTo>
                  <a:pt x="14400" y="3768"/>
                  <a:pt x="14149" y="4710"/>
                  <a:pt x="13689" y="5547"/>
                </a:cubicBezTo>
                <a:cubicBezTo>
                  <a:pt x="13228" y="6384"/>
                  <a:pt x="12517" y="7054"/>
                  <a:pt x="11680" y="7473"/>
                </a:cubicBezTo>
                <a:cubicBezTo>
                  <a:pt x="10801" y="7870"/>
                  <a:pt x="9859" y="8101"/>
                  <a:pt x="8917" y="8142"/>
                </a:cubicBezTo>
                <a:cubicBezTo>
                  <a:pt x="8729" y="8155"/>
                  <a:pt x="8542" y="8161"/>
                  <a:pt x="8355" y="8161"/>
                </a:cubicBezTo>
                <a:cubicBezTo>
                  <a:pt x="6623" y="8161"/>
                  <a:pt x="4932" y="7639"/>
                  <a:pt x="3496" y="6656"/>
                </a:cubicBezTo>
                <a:cubicBezTo>
                  <a:pt x="1906" y="5547"/>
                  <a:pt x="692" y="3998"/>
                  <a:pt x="1" y="2178"/>
                </a:cubicBezTo>
                <a:lnTo>
                  <a:pt x="1" y="2178"/>
                </a:lnTo>
                <a:cubicBezTo>
                  <a:pt x="294" y="3119"/>
                  <a:pt x="733" y="3977"/>
                  <a:pt x="1320" y="4773"/>
                </a:cubicBezTo>
                <a:cubicBezTo>
                  <a:pt x="1885" y="5568"/>
                  <a:pt x="2596" y="6259"/>
                  <a:pt x="3392" y="6824"/>
                </a:cubicBezTo>
                <a:cubicBezTo>
                  <a:pt x="4855" y="7850"/>
                  <a:pt x="6595" y="8411"/>
                  <a:pt x="8392" y="8411"/>
                </a:cubicBezTo>
                <a:cubicBezTo>
                  <a:pt x="8574" y="8411"/>
                  <a:pt x="8756" y="8405"/>
                  <a:pt x="8938" y="8394"/>
                </a:cubicBezTo>
                <a:cubicBezTo>
                  <a:pt x="9922" y="8352"/>
                  <a:pt x="10884" y="8101"/>
                  <a:pt x="11784" y="7682"/>
                </a:cubicBezTo>
                <a:cubicBezTo>
                  <a:pt x="11994" y="7577"/>
                  <a:pt x="12203" y="7452"/>
                  <a:pt x="12412" y="7305"/>
                </a:cubicBezTo>
                <a:cubicBezTo>
                  <a:pt x="12517" y="7222"/>
                  <a:pt x="12601" y="7138"/>
                  <a:pt x="12705" y="7075"/>
                </a:cubicBezTo>
                <a:lnTo>
                  <a:pt x="12852" y="6949"/>
                </a:lnTo>
                <a:lnTo>
                  <a:pt x="12977" y="6824"/>
                </a:lnTo>
                <a:cubicBezTo>
                  <a:pt x="13333" y="6468"/>
                  <a:pt x="13626" y="6070"/>
                  <a:pt x="13856" y="5631"/>
                </a:cubicBezTo>
                <a:cubicBezTo>
                  <a:pt x="14756" y="3873"/>
                  <a:pt x="14777" y="1780"/>
                  <a:pt x="138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26"/>
          <p:cNvSpPr/>
          <p:nvPr/>
        </p:nvSpPr>
        <p:spPr>
          <a:xfrm>
            <a:off x="4959344" y="3298698"/>
            <a:ext cx="331094" cy="991610"/>
          </a:xfrm>
          <a:custGeom>
            <a:rect b="b" l="l" r="r" t="t"/>
            <a:pathLst>
              <a:path extrusionOk="0" h="27272" w="9106">
                <a:moveTo>
                  <a:pt x="1" y="1"/>
                </a:moveTo>
                <a:lnTo>
                  <a:pt x="1" y="1"/>
                </a:lnTo>
                <a:cubicBezTo>
                  <a:pt x="1110" y="356"/>
                  <a:pt x="2157" y="942"/>
                  <a:pt x="3036" y="1717"/>
                </a:cubicBezTo>
                <a:cubicBezTo>
                  <a:pt x="3894" y="2512"/>
                  <a:pt x="4647" y="3412"/>
                  <a:pt x="5233" y="4438"/>
                </a:cubicBezTo>
                <a:cubicBezTo>
                  <a:pt x="6405" y="6468"/>
                  <a:pt x="7012" y="8749"/>
                  <a:pt x="7515" y="11051"/>
                </a:cubicBezTo>
                <a:cubicBezTo>
                  <a:pt x="7975" y="13354"/>
                  <a:pt x="8331" y="15677"/>
                  <a:pt x="8519" y="18021"/>
                </a:cubicBezTo>
                <a:cubicBezTo>
                  <a:pt x="8727" y="20331"/>
                  <a:pt x="8853" y="22662"/>
                  <a:pt x="8957" y="25014"/>
                </a:cubicBezTo>
                <a:lnTo>
                  <a:pt x="8957" y="25014"/>
                </a:lnTo>
                <a:cubicBezTo>
                  <a:pt x="8155" y="25444"/>
                  <a:pt x="7332" y="25835"/>
                  <a:pt x="6510" y="26225"/>
                </a:cubicBezTo>
                <a:cubicBezTo>
                  <a:pt x="5652" y="26602"/>
                  <a:pt x="4794" y="26958"/>
                  <a:pt x="3915" y="27272"/>
                </a:cubicBezTo>
                <a:cubicBezTo>
                  <a:pt x="4794" y="27000"/>
                  <a:pt x="5673" y="26665"/>
                  <a:pt x="6531" y="26309"/>
                </a:cubicBezTo>
                <a:cubicBezTo>
                  <a:pt x="7389" y="25953"/>
                  <a:pt x="8226" y="25555"/>
                  <a:pt x="9063" y="25116"/>
                </a:cubicBezTo>
                <a:lnTo>
                  <a:pt x="9105" y="25095"/>
                </a:lnTo>
                <a:lnTo>
                  <a:pt x="9105" y="25053"/>
                </a:lnTo>
                <a:cubicBezTo>
                  <a:pt x="9042" y="22709"/>
                  <a:pt x="8959" y="20344"/>
                  <a:pt x="8749" y="18000"/>
                </a:cubicBezTo>
                <a:cubicBezTo>
                  <a:pt x="8561" y="15635"/>
                  <a:pt x="8226" y="13312"/>
                  <a:pt x="7745" y="10989"/>
                </a:cubicBezTo>
                <a:cubicBezTo>
                  <a:pt x="7242" y="8707"/>
                  <a:pt x="6615" y="6384"/>
                  <a:pt x="5380" y="4333"/>
                </a:cubicBezTo>
                <a:cubicBezTo>
                  <a:pt x="4773" y="3328"/>
                  <a:pt x="3998" y="2407"/>
                  <a:pt x="3098" y="1633"/>
                </a:cubicBezTo>
                <a:cubicBezTo>
                  <a:pt x="2198" y="880"/>
                  <a:pt x="1131" y="315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26"/>
          <p:cNvSpPr/>
          <p:nvPr/>
        </p:nvSpPr>
        <p:spPr>
          <a:xfrm>
            <a:off x="6323025" y="3275864"/>
            <a:ext cx="242776" cy="1418549"/>
          </a:xfrm>
          <a:custGeom>
            <a:rect b="b" l="l" r="r" t="t"/>
            <a:pathLst>
              <a:path extrusionOk="0" h="39014" w="6677">
                <a:moveTo>
                  <a:pt x="0" y="1"/>
                </a:moveTo>
                <a:cubicBezTo>
                  <a:pt x="273" y="1633"/>
                  <a:pt x="419" y="3287"/>
                  <a:pt x="482" y="4961"/>
                </a:cubicBezTo>
                <a:cubicBezTo>
                  <a:pt x="566" y="6614"/>
                  <a:pt x="587" y="8268"/>
                  <a:pt x="587" y="9921"/>
                </a:cubicBezTo>
                <a:cubicBezTo>
                  <a:pt x="607" y="13228"/>
                  <a:pt x="649" y="16577"/>
                  <a:pt x="1256" y="19863"/>
                </a:cubicBezTo>
                <a:cubicBezTo>
                  <a:pt x="1549" y="21516"/>
                  <a:pt x="1989" y="23107"/>
                  <a:pt x="2428" y="24718"/>
                </a:cubicBezTo>
                <a:cubicBezTo>
                  <a:pt x="2847" y="26309"/>
                  <a:pt x="3265" y="27921"/>
                  <a:pt x="3726" y="29532"/>
                </a:cubicBezTo>
                <a:cubicBezTo>
                  <a:pt x="4165" y="31123"/>
                  <a:pt x="4626" y="32713"/>
                  <a:pt x="5107" y="34283"/>
                </a:cubicBezTo>
                <a:cubicBezTo>
                  <a:pt x="5610" y="35874"/>
                  <a:pt x="6133" y="37443"/>
                  <a:pt x="6677" y="39013"/>
                </a:cubicBezTo>
                <a:cubicBezTo>
                  <a:pt x="6175" y="37443"/>
                  <a:pt x="5693" y="35853"/>
                  <a:pt x="5254" y="34241"/>
                </a:cubicBezTo>
                <a:cubicBezTo>
                  <a:pt x="4793" y="32651"/>
                  <a:pt x="4354" y="31060"/>
                  <a:pt x="3914" y="29448"/>
                </a:cubicBezTo>
                <a:lnTo>
                  <a:pt x="2659" y="24635"/>
                </a:lnTo>
                <a:cubicBezTo>
                  <a:pt x="2240" y="23023"/>
                  <a:pt x="1800" y="21432"/>
                  <a:pt x="1507" y="19800"/>
                </a:cubicBezTo>
                <a:cubicBezTo>
                  <a:pt x="900" y="16535"/>
                  <a:pt x="859" y="13207"/>
                  <a:pt x="796" y="9900"/>
                </a:cubicBezTo>
                <a:cubicBezTo>
                  <a:pt x="754" y="8247"/>
                  <a:pt x="712" y="6593"/>
                  <a:pt x="607" y="4940"/>
                </a:cubicBezTo>
                <a:cubicBezTo>
                  <a:pt x="524" y="3266"/>
                  <a:pt x="314" y="1633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26"/>
          <p:cNvSpPr/>
          <p:nvPr/>
        </p:nvSpPr>
        <p:spPr>
          <a:xfrm>
            <a:off x="6393779" y="3992718"/>
            <a:ext cx="251938" cy="110353"/>
          </a:xfrm>
          <a:custGeom>
            <a:rect b="b" l="l" r="r" t="t"/>
            <a:pathLst>
              <a:path extrusionOk="0" h="3035" w="6929">
                <a:moveTo>
                  <a:pt x="6929" y="0"/>
                </a:moveTo>
                <a:cubicBezTo>
                  <a:pt x="6824" y="126"/>
                  <a:pt x="6719" y="251"/>
                  <a:pt x="6636" y="377"/>
                </a:cubicBezTo>
                <a:lnTo>
                  <a:pt x="6280" y="754"/>
                </a:lnTo>
                <a:lnTo>
                  <a:pt x="5924" y="1089"/>
                </a:lnTo>
                <a:lnTo>
                  <a:pt x="5547" y="1403"/>
                </a:lnTo>
                <a:cubicBezTo>
                  <a:pt x="4501" y="2177"/>
                  <a:pt x="3266" y="2679"/>
                  <a:pt x="1968" y="2847"/>
                </a:cubicBezTo>
                <a:cubicBezTo>
                  <a:pt x="1717" y="2870"/>
                  <a:pt x="1469" y="2882"/>
                  <a:pt x="1223" y="2882"/>
                </a:cubicBezTo>
                <a:cubicBezTo>
                  <a:pt x="812" y="2882"/>
                  <a:pt x="406" y="2849"/>
                  <a:pt x="1" y="2784"/>
                </a:cubicBezTo>
                <a:lnTo>
                  <a:pt x="1" y="2784"/>
                </a:lnTo>
                <a:cubicBezTo>
                  <a:pt x="147" y="2826"/>
                  <a:pt x="294" y="2868"/>
                  <a:pt x="461" y="2909"/>
                </a:cubicBezTo>
                <a:lnTo>
                  <a:pt x="964" y="2993"/>
                </a:lnTo>
                <a:lnTo>
                  <a:pt x="1466" y="3035"/>
                </a:lnTo>
                <a:lnTo>
                  <a:pt x="1968" y="3035"/>
                </a:lnTo>
                <a:cubicBezTo>
                  <a:pt x="3329" y="2951"/>
                  <a:pt x="4626" y="2428"/>
                  <a:pt x="5673" y="1549"/>
                </a:cubicBezTo>
                <a:lnTo>
                  <a:pt x="6050" y="1193"/>
                </a:lnTo>
                <a:lnTo>
                  <a:pt x="6384" y="837"/>
                </a:lnTo>
                <a:lnTo>
                  <a:pt x="6677" y="419"/>
                </a:lnTo>
                <a:cubicBezTo>
                  <a:pt x="6761" y="272"/>
                  <a:pt x="6866" y="147"/>
                  <a:pt x="692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26"/>
          <p:cNvSpPr/>
          <p:nvPr/>
        </p:nvSpPr>
        <p:spPr>
          <a:xfrm>
            <a:off x="4641276" y="4147935"/>
            <a:ext cx="646117" cy="108680"/>
          </a:xfrm>
          <a:custGeom>
            <a:rect b="b" l="l" r="r" t="t"/>
            <a:pathLst>
              <a:path extrusionOk="0" h="2989" w="17770">
                <a:moveTo>
                  <a:pt x="17769" y="1"/>
                </a:moveTo>
                <a:lnTo>
                  <a:pt x="16744" y="524"/>
                </a:lnTo>
                <a:lnTo>
                  <a:pt x="15697" y="1005"/>
                </a:lnTo>
                <a:lnTo>
                  <a:pt x="14630" y="1424"/>
                </a:lnTo>
                <a:lnTo>
                  <a:pt x="13542" y="1780"/>
                </a:lnTo>
                <a:cubicBezTo>
                  <a:pt x="12077" y="2219"/>
                  <a:pt x="10570" y="2512"/>
                  <a:pt x="9063" y="2638"/>
                </a:cubicBezTo>
                <a:cubicBezTo>
                  <a:pt x="8375" y="2704"/>
                  <a:pt x="7687" y="2736"/>
                  <a:pt x="6999" y="2736"/>
                </a:cubicBezTo>
                <a:cubicBezTo>
                  <a:pt x="6159" y="2736"/>
                  <a:pt x="5319" y="2688"/>
                  <a:pt x="4479" y="2596"/>
                </a:cubicBezTo>
                <a:cubicBezTo>
                  <a:pt x="2951" y="2408"/>
                  <a:pt x="1445" y="2073"/>
                  <a:pt x="0" y="1591"/>
                </a:cubicBezTo>
                <a:lnTo>
                  <a:pt x="0" y="1591"/>
                </a:lnTo>
                <a:lnTo>
                  <a:pt x="1089" y="1989"/>
                </a:lnTo>
                <a:lnTo>
                  <a:pt x="2198" y="2324"/>
                </a:lnTo>
                <a:lnTo>
                  <a:pt x="3328" y="2596"/>
                </a:lnTo>
                <a:lnTo>
                  <a:pt x="4458" y="2784"/>
                </a:lnTo>
                <a:cubicBezTo>
                  <a:pt x="5408" y="2920"/>
                  <a:pt x="6365" y="2988"/>
                  <a:pt x="7319" y="2988"/>
                </a:cubicBezTo>
                <a:cubicBezTo>
                  <a:pt x="9456" y="2988"/>
                  <a:pt x="11586" y="2648"/>
                  <a:pt x="13625" y="1968"/>
                </a:cubicBezTo>
                <a:lnTo>
                  <a:pt x="14714" y="1571"/>
                </a:lnTo>
                <a:lnTo>
                  <a:pt x="15760" y="1110"/>
                </a:lnTo>
                <a:lnTo>
                  <a:pt x="16807" y="587"/>
                </a:lnTo>
                <a:lnTo>
                  <a:pt x="1776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26"/>
          <p:cNvSpPr/>
          <p:nvPr/>
        </p:nvSpPr>
        <p:spPr>
          <a:xfrm>
            <a:off x="5103326" y="2257522"/>
            <a:ext cx="221360" cy="263537"/>
          </a:xfrm>
          <a:custGeom>
            <a:rect b="b" l="l" r="r" t="t"/>
            <a:pathLst>
              <a:path extrusionOk="0" h="7248" w="6088">
                <a:moveTo>
                  <a:pt x="2679" y="1"/>
                </a:moveTo>
                <a:cubicBezTo>
                  <a:pt x="971" y="1"/>
                  <a:pt x="1" y="2020"/>
                  <a:pt x="290" y="3542"/>
                </a:cubicBezTo>
                <a:cubicBezTo>
                  <a:pt x="562" y="4924"/>
                  <a:pt x="1378" y="6096"/>
                  <a:pt x="2571" y="6828"/>
                </a:cubicBezTo>
                <a:cubicBezTo>
                  <a:pt x="2927" y="7058"/>
                  <a:pt x="3345" y="7205"/>
                  <a:pt x="3764" y="7247"/>
                </a:cubicBezTo>
                <a:cubicBezTo>
                  <a:pt x="3776" y="7247"/>
                  <a:pt x="3788" y="7247"/>
                  <a:pt x="3800" y="7247"/>
                </a:cubicBezTo>
                <a:cubicBezTo>
                  <a:pt x="4748" y="7247"/>
                  <a:pt x="5588" y="6440"/>
                  <a:pt x="5836" y="5510"/>
                </a:cubicBezTo>
                <a:cubicBezTo>
                  <a:pt x="6087" y="4568"/>
                  <a:pt x="5878" y="3584"/>
                  <a:pt x="5543" y="2663"/>
                </a:cubicBezTo>
                <a:cubicBezTo>
                  <a:pt x="5124" y="1491"/>
                  <a:pt x="4350" y="277"/>
                  <a:pt x="3136" y="47"/>
                </a:cubicBezTo>
                <a:cubicBezTo>
                  <a:pt x="2978" y="15"/>
                  <a:pt x="2826" y="1"/>
                  <a:pt x="2679" y="1"/>
                </a:cubicBezTo>
                <a:close/>
              </a:path>
            </a:pathLst>
          </a:custGeom>
          <a:solidFill>
            <a:srgbClr val="FEC3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26"/>
          <p:cNvSpPr/>
          <p:nvPr/>
        </p:nvSpPr>
        <p:spPr>
          <a:xfrm>
            <a:off x="5131322" y="2291190"/>
            <a:ext cx="148458" cy="193435"/>
          </a:xfrm>
          <a:custGeom>
            <a:rect b="b" l="l" r="r" t="t"/>
            <a:pathLst>
              <a:path extrusionOk="0" h="5320" w="4083">
                <a:moveTo>
                  <a:pt x="1592" y="0"/>
                </a:moveTo>
                <a:cubicBezTo>
                  <a:pt x="1194" y="21"/>
                  <a:pt x="838" y="230"/>
                  <a:pt x="629" y="544"/>
                </a:cubicBezTo>
                <a:cubicBezTo>
                  <a:pt x="399" y="858"/>
                  <a:pt x="231" y="1214"/>
                  <a:pt x="127" y="1591"/>
                </a:cubicBezTo>
                <a:cubicBezTo>
                  <a:pt x="127" y="1591"/>
                  <a:pt x="1" y="3558"/>
                  <a:pt x="1403" y="4688"/>
                </a:cubicBezTo>
                <a:cubicBezTo>
                  <a:pt x="2023" y="5180"/>
                  <a:pt x="2611" y="5319"/>
                  <a:pt x="3077" y="5319"/>
                </a:cubicBezTo>
                <a:cubicBezTo>
                  <a:pt x="3682" y="5319"/>
                  <a:pt x="4082" y="5086"/>
                  <a:pt x="4082" y="5086"/>
                </a:cubicBezTo>
                <a:cubicBezTo>
                  <a:pt x="3664" y="4981"/>
                  <a:pt x="3266" y="4751"/>
                  <a:pt x="2973" y="4416"/>
                </a:cubicBezTo>
                <a:cubicBezTo>
                  <a:pt x="2889" y="4374"/>
                  <a:pt x="2847" y="4291"/>
                  <a:pt x="2826" y="4207"/>
                </a:cubicBezTo>
                <a:cubicBezTo>
                  <a:pt x="2826" y="4039"/>
                  <a:pt x="2889" y="3872"/>
                  <a:pt x="3036" y="3767"/>
                </a:cubicBezTo>
                <a:lnTo>
                  <a:pt x="3726" y="3014"/>
                </a:lnTo>
                <a:cubicBezTo>
                  <a:pt x="3789" y="2951"/>
                  <a:pt x="3810" y="2888"/>
                  <a:pt x="3831" y="2825"/>
                </a:cubicBezTo>
                <a:cubicBezTo>
                  <a:pt x="3852" y="2763"/>
                  <a:pt x="3831" y="2679"/>
                  <a:pt x="3810" y="2616"/>
                </a:cubicBezTo>
                <a:cubicBezTo>
                  <a:pt x="3496" y="1716"/>
                  <a:pt x="3140" y="733"/>
                  <a:pt x="2324" y="230"/>
                </a:cubicBezTo>
                <a:cubicBezTo>
                  <a:pt x="2115" y="84"/>
                  <a:pt x="1843" y="0"/>
                  <a:pt x="1592" y="0"/>
                </a:cubicBezTo>
                <a:close/>
              </a:path>
            </a:pathLst>
          </a:custGeom>
          <a:solidFill>
            <a:srgbClr val="FEC3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26"/>
          <p:cNvSpPr/>
          <p:nvPr/>
        </p:nvSpPr>
        <p:spPr>
          <a:xfrm>
            <a:off x="5135904" y="2285845"/>
            <a:ext cx="144640" cy="190272"/>
          </a:xfrm>
          <a:custGeom>
            <a:rect b="b" l="l" r="r" t="t"/>
            <a:pathLst>
              <a:path extrusionOk="0" h="5233" w="3978">
                <a:moveTo>
                  <a:pt x="1549" y="1"/>
                </a:moveTo>
                <a:cubicBezTo>
                  <a:pt x="1110" y="1"/>
                  <a:pt x="691" y="231"/>
                  <a:pt x="440" y="607"/>
                </a:cubicBezTo>
                <a:cubicBezTo>
                  <a:pt x="231" y="942"/>
                  <a:pt x="84" y="1319"/>
                  <a:pt x="1" y="1738"/>
                </a:cubicBezTo>
                <a:cubicBezTo>
                  <a:pt x="147" y="1361"/>
                  <a:pt x="356" y="1026"/>
                  <a:pt x="607" y="712"/>
                </a:cubicBezTo>
                <a:cubicBezTo>
                  <a:pt x="825" y="455"/>
                  <a:pt x="1135" y="292"/>
                  <a:pt x="1486" y="292"/>
                </a:cubicBezTo>
                <a:cubicBezTo>
                  <a:pt x="1507" y="292"/>
                  <a:pt x="1528" y="292"/>
                  <a:pt x="1549" y="294"/>
                </a:cubicBezTo>
                <a:cubicBezTo>
                  <a:pt x="1905" y="356"/>
                  <a:pt x="2219" y="545"/>
                  <a:pt x="2470" y="817"/>
                </a:cubicBezTo>
                <a:cubicBezTo>
                  <a:pt x="2721" y="1089"/>
                  <a:pt x="2931" y="1403"/>
                  <a:pt x="3077" y="1738"/>
                </a:cubicBezTo>
                <a:cubicBezTo>
                  <a:pt x="3245" y="2093"/>
                  <a:pt x="3391" y="2449"/>
                  <a:pt x="3517" y="2805"/>
                </a:cubicBezTo>
                <a:cubicBezTo>
                  <a:pt x="3538" y="2847"/>
                  <a:pt x="3538" y="2889"/>
                  <a:pt x="3559" y="2931"/>
                </a:cubicBezTo>
                <a:lnTo>
                  <a:pt x="3559" y="2952"/>
                </a:lnTo>
                <a:cubicBezTo>
                  <a:pt x="3496" y="3035"/>
                  <a:pt x="3454" y="3098"/>
                  <a:pt x="3391" y="3161"/>
                </a:cubicBezTo>
                <a:cubicBezTo>
                  <a:pt x="3266" y="3307"/>
                  <a:pt x="3140" y="3454"/>
                  <a:pt x="2993" y="3600"/>
                </a:cubicBezTo>
                <a:lnTo>
                  <a:pt x="2805" y="3831"/>
                </a:lnTo>
                <a:cubicBezTo>
                  <a:pt x="2721" y="3914"/>
                  <a:pt x="2659" y="4019"/>
                  <a:pt x="2617" y="4124"/>
                </a:cubicBezTo>
                <a:cubicBezTo>
                  <a:pt x="2575" y="4249"/>
                  <a:pt x="2575" y="4396"/>
                  <a:pt x="2659" y="4500"/>
                </a:cubicBezTo>
                <a:cubicBezTo>
                  <a:pt x="2721" y="4584"/>
                  <a:pt x="2805" y="4668"/>
                  <a:pt x="2889" y="4731"/>
                </a:cubicBezTo>
                <a:cubicBezTo>
                  <a:pt x="3203" y="5003"/>
                  <a:pt x="3579" y="5170"/>
                  <a:pt x="3977" y="5233"/>
                </a:cubicBezTo>
                <a:cubicBezTo>
                  <a:pt x="3600" y="5107"/>
                  <a:pt x="3266" y="4898"/>
                  <a:pt x="3014" y="4605"/>
                </a:cubicBezTo>
                <a:cubicBezTo>
                  <a:pt x="2952" y="4542"/>
                  <a:pt x="2889" y="4479"/>
                  <a:pt x="2847" y="4396"/>
                </a:cubicBezTo>
                <a:cubicBezTo>
                  <a:pt x="2805" y="4333"/>
                  <a:pt x="2805" y="4270"/>
                  <a:pt x="2847" y="4207"/>
                </a:cubicBezTo>
                <a:cubicBezTo>
                  <a:pt x="2952" y="4061"/>
                  <a:pt x="3077" y="3935"/>
                  <a:pt x="3203" y="3810"/>
                </a:cubicBezTo>
                <a:cubicBezTo>
                  <a:pt x="3370" y="3663"/>
                  <a:pt x="3496" y="3517"/>
                  <a:pt x="3621" y="3391"/>
                </a:cubicBezTo>
                <a:cubicBezTo>
                  <a:pt x="3705" y="3307"/>
                  <a:pt x="3789" y="3224"/>
                  <a:pt x="3852" y="3119"/>
                </a:cubicBezTo>
                <a:cubicBezTo>
                  <a:pt x="3893" y="3035"/>
                  <a:pt x="3914" y="2952"/>
                  <a:pt x="3893" y="2868"/>
                </a:cubicBezTo>
                <a:cubicBezTo>
                  <a:pt x="3893" y="2805"/>
                  <a:pt x="3872" y="2742"/>
                  <a:pt x="3852" y="2700"/>
                </a:cubicBezTo>
                <a:cubicBezTo>
                  <a:pt x="3726" y="2303"/>
                  <a:pt x="3579" y="1926"/>
                  <a:pt x="3412" y="1570"/>
                </a:cubicBezTo>
                <a:cubicBezTo>
                  <a:pt x="3245" y="1193"/>
                  <a:pt x="2993" y="838"/>
                  <a:pt x="2700" y="545"/>
                </a:cubicBezTo>
                <a:cubicBezTo>
                  <a:pt x="2554" y="398"/>
                  <a:pt x="2366" y="273"/>
                  <a:pt x="2177" y="168"/>
                </a:cubicBezTo>
                <a:cubicBezTo>
                  <a:pt x="1989" y="63"/>
                  <a:pt x="1780" y="1"/>
                  <a:pt x="154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26"/>
          <p:cNvSpPr/>
          <p:nvPr/>
        </p:nvSpPr>
        <p:spPr>
          <a:xfrm>
            <a:off x="6437156" y="2422046"/>
            <a:ext cx="798320" cy="612666"/>
          </a:xfrm>
          <a:custGeom>
            <a:rect b="b" l="l" r="r" t="t"/>
            <a:pathLst>
              <a:path extrusionOk="0" h="16850" w="21956">
                <a:moveTo>
                  <a:pt x="11010" y="1"/>
                </a:moveTo>
                <a:cubicBezTo>
                  <a:pt x="10926" y="1"/>
                  <a:pt x="10863" y="22"/>
                  <a:pt x="10780" y="64"/>
                </a:cubicBezTo>
                <a:cubicBezTo>
                  <a:pt x="10717" y="126"/>
                  <a:pt x="10675" y="210"/>
                  <a:pt x="10675" y="315"/>
                </a:cubicBezTo>
                <a:cubicBezTo>
                  <a:pt x="10654" y="671"/>
                  <a:pt x="10738" y="1068"/>
                  <a:pt x="11031" y="1257"/>
                </a:cubicBezTo>
                <a:cubicBezTo>
                  <a:pt x="10650" y="1211"/>
                  <a:pt x="10267" y="1188"/>
                  <a:pt x="9885" y="1188"/>
                </a:cubicBezTo>
                <a:cubicBezTo>
                  <a:pt x="8337" y="1188"/>
                  <a:pt x="6798" y="1560"/>
                  <a:pt x="5422" y="2282"/>
                </a:cubicBezTo>
                <a:cubicBezTo>
                  <a:pt x="3705" y="3182"/>
                  <a:pt x="2261" y="4522"/>
                  <a:pt x="1236" y="6175"/>
                </a:cubicBezTo>
                <a:cubicBezTo>
                  <a:pt x="733" y="6929"/>
                  <a:pt x="378" y="7766"/>
                  <a:pt x="168" y="8645"/>
                </a:cubicBezTo>
                <a:cubicBezTo>
                  <a:pt x="43" y="9440"/>
                  <a:pt x="1" y="10214"/>
                  <a:pt x="43" y="11010"/>
                </a:cubicBezTo>
                <a:cubicBezTo>
                  <a:pt x="85" y="12475"/>
                  <a:pt x="147" y="13961"/>
                  <a:pt x="608" y="15342"/>
                </a:cubicBezTo>
                <a:lnTo>
                  <a:pt x="20449" y="16849"/>
                </a:lnTo>
                <a:cubicBezTo>
                  <a:pt x="21642" y="14170"/>
                  <a:pt x="21956" y="11177"/>
                  <a:pt x="21328" y="8310"/>
                </a:cubicBezTo>
                <a:cubicBezTo>
                  <a:pt x="20972" y="6636"/>
                  <a:pt x="20261" y="4982"/>
                  <a:pt x="19089" y="3747"/>
                </a:cubicBezTo>
                <a:cubicBezTo>
                  <a:pt x="17948" y="2567"/>
                  <a:pt x="16406" y="1712"/>
                  <a:pt x="14755" y="1712"/>
                </a:cubicBezTo>
                <a:cubicBezTo>
                  <a:pt x="14679" y="1712"/>
                  <a:pt x="14603" y="1713"/>
                  <a:pt x="14526" y="1717"/>
                </a:cubicBezTo>
                <a:cubicBezTo>
                  <a:pt x="14484" y="1278"/>
                  <a:pt x="14317" y="859"/>
                  <a:pt x="14045" y="503"/>
                </a:cubicBezTo>
                <a:cubicBezTo>
                  <a:pt x="13961" y="378"/>
                  <a:pt x="13835" y="294"/>
                  <a:pt x="13689" y="252"/>
                </a:cubicBezTo>
                <a:cubicBezTo>
                  <a:pt x="13674" y="251"/>
                  <a:pt x="13659" y="250"/>
                  <a:pt x="13645" y="250"/>
                </a:cubicBezTo>
                <a:cubicBezTo>
                  <a:pt x="13430" y="250"/>
                  <a:pt x="13224" y="391"/>
                  <a:pt x="13166" y="587"/>
                </a:cubicBezTo>
                <a:cubicBezTo>
                  <a:pt x="13040" y="817"/>
                  <a:pt x="12977" y="1068"/>
                  <a:pt x="12977" y="1319"/>
                </a:cubicBezTo>
                <a:cubicBezTo>
                  <a:pt x="12538" y="608"/>
                  <a:pt x="11826" y="1"/>
                  <a:pt x="110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26"/>
          <p:cNvSpPr/>
          <p:nvPr/>
        </p:nvSpPr>
        <p:spPr>
          <a:xfrm>
            <a:off x="6484350" y="2561992"/>
            <a:ext cx="717674" cy="896638"/>
          </a:xfrm>
          <a:custGeom>
            <a:rect b="b" l="l" r="r" t="t"/>
            <a:pathLst>
              <a:path extrusionOk="0" h="24660" w="19738">
                <a:moveTo>
                  <a:pt x="8608" y="0"/>
                </a:moveTo>
                <a:cubicBezTo>
                  <a:pt x="8536" y="0"/>
                  <a:pt x="8465" y="1"/>
                  <a:pt x="8393" y="3"/>
                </a:cubicBezTo>
                <a:lnTo>
                  <a:pt x="7535" y="212"/>
                </a:lnTo>
                <a:cubicBezTo>
                  <a:pt x="4479" y="798"/>
                  <a:pt x="2052" y="3456"/>
                  <a:pt x="1026" y="6449"/>
                </a:cubicBezTo>
                <a:cubicBezTo>
                  <a:pt x="1" y="9463"/>
                  <a:pt x="168" y="12770"/>
                  <a:pt x="817" y="15909"/>
                </a:cubicBezTo>
                <a:cubicBezTo>
                  <a:pt x="1173" y="17667"/>
                  <a:pt x="1696" y="19425"/>
                  <a:pt x="2680" y="20911"/>
                </a:cubicBezTo>
                <a:cubicBezTo>
                  <a:pt x="3872" y="22690"/>
                  <a:pt x="5693" y="23946"/>
                  <a:pt x="7765" y="24448"/>
                </a:cubicBezTo>
                <a:cubicBezTo>
                  <a:pt x="8375" y="24590"/>
                  <a:pt x="8993" y="24659"/>
                  <a:pt x="9609" y="24659"/>
                </a:cubicBezTo>
                <a:cubicBezTo>
                  <a:pt x="11088" y="24659"/>
                  <a:pt x="12556" y="24260"/>
                  <a:pt x="13856" y="23507"/>
                </a:cubicBezTo>
                <a:cubicBezTo>
                  <a:pt x="14923" y="22837"/>
                  <a:pt x="15865" y="22000"/>
                  <a:pt x="16619" y="20995"/>
                </a:cubicBezTo>
                <a:cubicBezTo>
                  <a:pt x="18795" y="18211"/>
                  <a:pt x="19737" y="14570"/>
                  <a:pt x="19716" y="11012"/>
                </a:cubicBezTo>
                <a:cubicBezTo>
                  <a:pt x="19716" y="9756"/>
                  <a:pt x="19528" y="8500"/>
                  <a:pt x="19151" y="7328"/>
                </a:cubicBezTo>
                <a:cubicBezTo>
                  <a:pt x="18398" y="5235"/>
                  <a:pt x="16807" y="3561"/>
                  <a:pt x="15028" y="2305"/>
                </a:cubicBezTo>
                <a:cubicBezTo>
                  <a:pt x="13120" y="966"/>
                  <a:pt x="10897" y="0"/>
                  <a:pt x="8608" y="0"/>
                </a:cubicBezTo>
                <a:close/>
              </a:path>
            </a:pathLst>
          </a:custGeom>
          <a:solidFill>
            <a:srgbClr val="FEC3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26"/>
          <p:cNvSpPr/>
          <p:nvPr/>
        </p:nvSpPr>
        <p:spPr>
          <a:xfrm>
            <a:off x="6444791" y="2504727"/>
            <a:ext cx="768614" cy="515512"/>
          </a:xfrm>
          <a:custGeom>
            <a:rect b="b" l="l" r="r" t="t"/>
            <a:pathLst>
              <a:path extrusionOk="0" h="14178" w="21139">
                <a:moveTo>
                  <a:pt x="11044" y="0"/>
                </a:moveTo>
                <a:cubicBezTo>
                  <a:pt x="10921" y="0"/>
                  <a:pt x="10797" y="3"/>
                  <a:pt x="10674" y="8"/>
                </a:cubicBezTo>
                <a:cubicBezTo>
                  <a:pt x="9502" y="92"/>
                  <a:pt x="8330" y="322"/>
                  <a:pt x="7221" y="741"/>
                </a:cubicBezTo>
                <a:cubicBezTo>
                  <a:pt x="5065" y="1473"/>
                  <a:pt x="2972" y="2583"/>
                  <a:pt x="1486" y="4320"/>
                </a:cubicBezTo>
                <a:cubicBezTo>
                  <a:pt x="0" y="6036"/>
                  <a:pt x="126" y="11959"/>
                  <a:pt x="670" y="14177"/>
                </a:cubicBezTo>
                <a:lnTo>
                  <a:pt x="691" y="14177"/>
                </a:lnTo>
                <a:cubicBezTo>
                  <a:pt x="1968" y="13843"/>
                  <a:pt x="2847" y="12650"/>
                  <a:pt x="3391" y="11436"/>
                </a:cubicBezTo>
                <a:cubicBezTo>
                  <a:pt x="4123" y="9782"/>
                  <a:pt x="4395" y="7982"/>
                  <a:pt x="4228" y="6182"/>
                </a:cubicBezTo>
                <a:lnTo>
                  <a:pt x="4228" y="6182"/>
                </a:lnTo>
                <a:cubicBezTo>
                  <a:pt x="5044" y="6789"/>
                  <a:pt x="5819" y="7103"/>
                  <a:pt x="6739" y="7585"/>
                </a:cubicBezTo>
                <a:cubicBezTo>
                  <a:pt x="7625" y="8068"/>
                  <a:pt x="8607" y="8318"/>
                  <a:pt x="9593" y="8318"/>
                </a:cubicBezTo>
                <a:cubicBezTo>
                  <a:pt x="9632" y="8318"/>
                  <a:pt x="9672" y="8318"/>
                  <a:pt x="9711" y="8317"/>
                </a:cubicBezTo>
                <a:cubicBezTo>
                  <a:pt x="9858" y="8317"/>
                  <a:pt x="9984" y="8296"/>
                  <a:pt x="10088" y="8233"/>
                </a:cubicBezTo>
                <a:cubicBezTo>
                  <a:pt x="10381" y="8045"/>
                  <a:pt x="10318" y="7606"/>
                  <a:pt x="10193" y="7271"/>
                </a:cubicBezTo>
                <a:cubicBezTo>
                  <a:pt x="10004" y="6768"/>
                  <a:pt x="9753" y="6287"/>
                  <a:pt x="9481" y="5806"/>
                </a:cubicBezTo>
                <a:lnTo>
                  <a:pt x="9481" y="5806"/>
                </a:lnTo>
                <a:cubicBezTo>
                  <a:pt x="10934" y="7259"/>
                  <a:pt x="12941" y="7921"/>
                  <a:pt x="14985" y="7921"/>
                </a:cubicBezTo>
                <a:cubicBezTo>
                  <a:pt x="15915" y="7921"/>
                  <a:pt x="16852" y="7784"/>
                  <a:pt x="17748" y="7522"/>
                </a:cubicBezTo>
                <a:cubicBezTo>
                  <a:pt x="17874" y="8840"/>
                  <a:pt x="18146" y="10138"/>
                  <a:pt x="18544" y="11415"/>
                </a:cubicBezTo>
                <a:cubicBezTo>
                  <a:pt x="18753" y="12084"/>
                  <a:pt x="19025" y="12754"/>
                  <a:pt x="19548" y="13236"/>
                </a:cubicBezTo>
                <a:cubicBezTo>
                  <a:pt x="19709" y="13414"/>
                  <a:pt x="19931" y="13517"/>
                  <a:pt x="20175" y="13517"/>
                </a:cubicBezTo>
                <a:cubicBezTo>
                  <a:pt x="20217" y="13517"/>
                  <a:pt x="20259" y="13514"/>
                  <a:pt x="20302" y="13508"/>
                </a:cubicBezTo>
                <a:cubicBezTo>
                  <a:pt x="20448" y="13445"/>
                  <a:pt x="20574" y="13340"/>
                  <a:pt x="20658" y="13215"/>
                </a:cubicBezTo>
                <a:cubicBezTo>
                  <a:pt x="21097" y="12670"/>
                  <a:pt x="21139" y="11896"/>
                  <a:pt x="21139" y="11205"/>
                </a:cubicBezTo>
                <a:cubicBezTo>
                  <a:pt x="21076" y="8380"/>
                  <a:pt x="20113" y="5513"/>
                  <a:pt x="18230" y="3357"/>
                </a:cubicBezTo>
                <a:cubicBezTo>
                  <a:pt x="16428" y="1314"/>
                  <a:pt x="13763" y="0"/>
                  <a:pt x="110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26"/>
          <p:cNvSpPr/>
          <p:nvPr/>
        </p:nvSpPr>
        <p:spPr>
          <a:xfrm>
            <a:off x="6446318" y="2577299"/>
            <a:ext cx="751125" cy="336403"/>
          </a:xfrm>
          <a:custGeom>
            <a:rect b="b" l="l" r="r" t="t"/>
            <a:pathLst>
              <a:path extrusionOk="0" h="9252" w="20658">
                <a:moveTo>
                  <a:pt x="6635" y="0"/>
                </a:moveTo>
                <a:lnTo>
                  <a:pt x="6404" y="105"/>
                </a:lnTo>
                <a:cubicBezTo>
                  <a:pt x="6677" y="691"/>
                  <a:pt x="6865" y="1319"/>
                  <a:pt x="6970" y="1947"/>
                </a:cubicBezTo>
                <a:cubicBezTo>
                  <a:pt x="7011" y="2261"/>
                  <a:pt x="6991" y="2575"/>
                  <a:pt x="6907" y="2868"/>
                </a:cubicBezTo>
                <a:cubicBezTo>
                  <a:pt x="6808" y="3125"/>
                  <a:pt x="6560" y="3288"/>
                  <a:pt x="6304" y="3288"/>
                </a:cubicBezTo>
                <a:cubicBezTo>
                  <a:pt x="6289" y="3288"/>
                  <a:pt x="6273" y="3288"/>
                  <a:pt x="6258" y="3286"/>
                </a:cubicBezTo>
                <a:cubicBezTo>
                  <a:pt x="5944" y="3245"/>
                  <a:pt x="5672" y="3119"/>
                  <a:pt x="5442" y="2910"/>
                </a:cubicBezTo>
                <a:lnTo>
                  <a:pt x="4667" y="2303"/>
                </a:lnTo>
                <a:cubicBezTo>
                  <a:pt x="4144" y="1926"/>
                  <a:pt x="3663" y="1486"/>
                  <a:pt x="3244" y="984"/>
                </a:cubicBezTo>
                <a:lnTo>
                  <a:pt x="3014" y="712"/>
                </a:lnTo>
                <a:lnTo>
                  <a:pt x="3056" y="1068"/>
                </a:lnTo>
                <a:cubicBezTo>
                  <a:pt x="3160" y="1821"/>
                  <a:pt x="3160" y="2596"/>
                  <a:pt x="3077" y="3349"/>
                </a:cubicBezTo>
                <a:cubicBezTo>
                  <a:pt x="3014" y="4124"/>
                  <a:pt x="2846" y="4856"/>
                  <a:pt x="2595" y="5589"/>
                </a:cubicBezTo>
                <a:cubicBezTo>
                  <a:pt x="2344" y="6321"/>
                  <a:pt x="2009" y="7012"/>
                  <a:pt x="1612" y="7661"/>
                </a:cubicBezTo>
                <a:cubicBezTo>
                  <a:pt x="1193" y="8309"/>
                  <a:pt x="691" y="8937"/>
                  <a:pt x="0" y="9251"/>
                </a:cubicBezTo>
                <a:cubicBezTo>
                  <a:pt x="712" y="8979"/>
                  <a:pt x="1235" y="8330"/>
                  <a:pt x="1695" y="7703"/>
                </a:cubicBezTo>
                <a:cubicBezTo>
                  <a:pt x="2114" y="7054"/>
                  <a:pt x="2470" y="6363"/>
                  <a:pt x="2742" y="5630"/>
                </a:cubicBezTo>
                <a:cubicBezTo>
                  <a:pt x="3228" y="4270"/>
                  <a:pt x="3425" y="2800"/>
                  <a:pt x="3300" y="1357"/>
                </a:cubicBezTo>
                <a:lnTo>
                  <a:pt x="3300" y="1357"/>
                </a:lnTo>
                <a:cubicBezTo>
                  <a:pt x="3678" y="1763"/>
                  <a:pt x="4088" y="2139"/>
                  <a:pt x="4542" y="2470"/>
                </a:cubicBezTo>
                <a:lnTo>
                  <a:pt x="5295" y="3098"/>
                </a:lnTo>
                <a:cubicBezTo>
                  <a:pt x="5567" y="3328"/>
                  <a:pt x="5902" y="3475"/>
                  <a:pt x="6258" y="3517"/>
                </a:cubicBezTo>
                <a:cubicBezTo>
                  <a:pt x="6446" y="3517"/>
                  <a:pt x="6635" y="3475"/>
                  <a:pt x="6802" y="3391"/>
                </a:cubicBezTo>
                <a:cubicBezTo>
                  <a:pt x="6949" y="3286"/>
                  <a:pt x="7095" y="3140"/>
                  <a:pt x="7158" y="2952"/>
                </a:cubicBezTo>
                <a:cubicBezTo>
                  <a:pt x="7200" y="2784"/>
                  <a:pt x="7242" y="2596"/>
                  <a:pt x="7242" y="2428"/>
                </a:cubicBezTo>
                <a:cubicBezTo>
                  <a:pt x="7242" y="2261"/>
                  <a:pt x="7242" y="2093"/>
                  <a:pt x="7221" y="1905"/>
                </a:cubicBezTo>
                <a:cubicBezTo>
                  <a:pt x="7164" y="1552"/>
                  <a:pt x="7082" y="1200"/>
                  <a:pt x="6976" y="854"/>
                </a:cubicBezTo>
                <a:lnTo>
                  <a:pt x="6976" y="854"/>
                </a:lnTo>
                <a:cubicBezTo>
                  <a:pt x="7518" y="1465"/>
                  <a:pt x="8190" y="1944"/>
                  <a:pt x="8874" y="2324"/>
                </a:cubicBezTo>
                <a:cubicBezTo>
                  <a:pt x="9858" y="2847"/>
                  <a:pt x="10862" y="3286"/>
                  <a:pt x="11909" y="3642"/>
                </a:cubicBezTo>
                <a:cubicBezTo>
                  <a:pt x="12955" y="3998"/>
                  <a:pt x="14044" y="4186"/>
                  <a:pt x="15153" y="4228"/>
                </a:cubicBezTo>
                <a:cubicBezTo>
                  <a:pt x="15289" y="4239"/>
                  <a:pt x="15425" y="4244"/>
                  <a:pt x="15564" y="4244"/>
                </a:cubicBezTo>
                <a:cubicBezTo>
                  <a:pt x="15702" y="4244"/>
                  <a:pt x="15844" y="4239"/>
                  <a:pt x="15990" y="4228"/>
                </a:cubicBezTo>
                <a:cubicBezTo>
                  <a:pt x="16025" y="4231"/>
                  <a:pt x="16060" y="4232"/>
                  <a:pt x="16095" y="4232"/>
                </a:cubicBezTo>
                <a:cubicBezTo>
                  <a:pt x="16336" y="4232"/>
                  <a:pt x="16587" y="4170"/>
                  <a:pt x="16806" y="4061"/>
                </a:cubicBezTo>
                <a:cubicBezTo>
                  <a:pt x="17058" y="3914"/>
                  <a:pt x="17246" y="3642"/>
                  <a:pt x="17267" y="3349"/>
                </a:cubicBezTo>
                <a:cubicBezTo>
                  <a:pt x="17303" y="3114"/>
                  <a:pt x="17308" y="2864"/>
                  <a:pt x="17282" y="2625"/>
                </a:cubicBezTo>
                <a:lnTo>
                  <a:pt x="17282" y="2625"/>
                </a:lnTo>
                <a:cubicBezTo>
                  <a:pt x="18285" y="3335"/>
                  <a:pt x="19442" y="3750"/>
                  <a:pt x="20657" y="3831"/>
                </a:cubicBezTo>
                <a:cubicBezTo>
                  <a:pt x="19423" y="3705"/>
                  <a:pt x="18251" y="3224"/>
                  <a:pt x="17246" y="2470"/>
                </a:cubicBezTo>
                <a:lnTo>
                  <a:pt x="17141" y="2386"/>
                </a:lnTo>
                <a:lnTo>
                  <a:pt x="17141" y="2512"/>
                </a:lnTo>
                <a:cubicBezTo>
                  <a:pt x="17183" y="2784"/>
                  <a:pt x="17183" y="3056"/>
                  <a:pt x="17141" y="3328"/>
                </a:cubicBezTo>
                <a:cubicBezTo>
                  <a:pt x="17099" y="3579"/>
                  <a:pt x="16953" y="3810"/>
                  <a:pt x="16723" y="3935"/>
                </a:cubicBezTo>
                <a:cubicBezTo>
                  <a:pt x="16492" y="4040"/>
                  <a:pt x="16220" y="4082"/>
                  <a:pt x="15969" y="4082"/>
                </a:cubicBezTo>
                <a:lnTo>
                  <a:pt x="15153" y="4082"/>
                </a:lnTo>
                <a:cubicBezTo>
                  <a:pt x="14065" y="3998"/>
                  <a:pt x="12997" y="3789"/>
                  <a:pt x="11972" y="3433"/>
                </a:cubicBezTo>
                <a:cubicBezTo>
                  <a:pt x="10946" y="3098"/>
                  <a:pt x="9942" y="2659"/>
                  <a:pt x="8979" y="2135"/>
                </a:cubicBezTo>
                <a:cubicBezTo>
                  <a:pt x="8098" y="1615"/>
                  <a:pt x="7255" y="979"/>
                  <a:pt x="6708" y="119"/>
                </a:cubicBezTo>
                <a:lnTo>
                  <a:pt x="6708" y="119"/>
                </a:lnTo>
                <a:cubicBezTo>
                  <a:pt x="6691" y="79"/>
                  <a:pt x="6673" y="40"/>
                  <a:pt x="6656" y="0"/>
                </a:cubicBezTo>
                <a:lnTo>
                  <a:pt x="6639" y="8"/>
                </a:lnTo>
                <a:lnTo>
                  <a:pt x="6639" y="8"/>
                </a:lnTo>
                <a:cubicBezTo>
                  <a:pt x="6638" y="5"/>
                  <a:pt x="6636" y="3"/>
                  <a:pt x="66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26"/>
          <p:cNvSpPr/>
          <p:nvPr/>
        </p:nvSpPr>
        <p:spPr>
          <a:xfrm>
            <a:off x="6707303" y="2487492"/>
            <a:ext cx="465772" cy="159839"/>
          </a:xfrm>
          <a:custGeom>
            <a:rect b="b" l="l" r="r" t="t"/>
            <a:pathLst>
              <a:path extrusionOk="0" h="4396" w="12810">
                <a:moveTo>
                  <a:pt x="1" y="1"/>
                </a:moveTo>
                <a:lnTo>
                  <a:pt x="1" y="1"/>
                </a:lnTo>
                <a:cubicBezTo>
                  <a:pt x="440" y="754"/>
                  <a:pt x="964" y="1424"/>
                  <a:pt x="1592" y="2031"/>
                </a:cubicBezTo>
                <a:cubicBezTo>
                  <a:pt x="2219" y="2638"/>
                  <a:pt x="2931" y="3140"/>
                  <a:pt x="3684" y="3559"/>
                </a:cubicBezTo>
                <a:cubicBezTo>
                  <a:pt x="4082" y="3747"/>
                  <a:pt x="4459" y="3936"/>
                  <a:pt x="4877" y="4082"/>
                </a:cubicBezTo>
                <a:cubicBezTo>
                  <a:pt x="5087" y="4166"/>
                  <a:pt x="5317" y="4208"/>
                  <a:pt x="5526" y="4229"/>
                </a:cubicBezTo>
                <a:cubicBezTo>
                  <a:pt x="5558" y="4231"/>
                  <a:pt x="5589" y="4232"/>
                  <a:pt x="5620" y="4232"/>
                </a:cubicBezTo>
                <a:cubicBezTo>
                  <a:pt x="5839" y="4232"/>
                  <a:pt x="6052" y="4168"/>
                  <a:pt x="6217" y="4040"/>
                </a:cubicBezTo>
                <a:cubicBezTo>
                  <a:pt x="6322" y="3956"/>
                  <a:pt x="6405" y="3852"/>
                  <a:pt x="6468" y="3726"/>
                </a:cubicBezTo>
                <a:cubicBezTo>
                  <a:pt x="6510" y="3622"/>
                  <a:pt x="6531" y="3517"/>
                  <a:pt x="6531" y="3391"/>
                </a:cubicBezTo>
                <a:cubicBezTo>
                  <a:pt x="6552" y="3161"/>
                  <a:pt x="6573" y="2952"/>
                  <a:pt x="6552" y="2722"/>
                </a:cubicBezTo>
                <a:cubicBezTo>
                  <a:pt x="6552" y="2445"/>
                  <a:pt x="6533" y="2158"/>
                  <a:pt x="6497" y="1869"/>
                </a:cubicBezTo>
                <a:lnTo>
                  <a:pt x="6497" y="1869"/>
                </a:lnTo>
                <a:cubicBezTo>
                  <a:pt x="6615" y="1987"/>
                  <a:pt x="6745" y="2091"/>
                  <a:pt x="6887" y="2177"/>
                </a:cubicBezTo>
                <a:cubicBezTo>
                  <a:pt x="7117" y="2345"/>
                  <a:pt x="7410" y="2491"/>
                  <a:pt x="7661" y="2638"/>
                </a:cubicBezTo>
                <a:cubicBezTo>
                  <a:pt x="8205" y="2931"/>
                  <a:pt x="8749" y="3182"/>
                  <a:pt x="9314" y="3412"/>
                </a:cubicBezTo>
                <a:cubicBezTo>
                  <a:pt x="9880" y="3643"/>
                  <a:pt x="10466" y="3831"/>
                  <a:pt x="11052" y="3998"/>
                </a:cubicBezTo>
                <a:cubicBezTo>
                  <a:pt x="11617" y="4166"/>
                  <a:pt x="12224" y="4312"/>
                  <a:pt x="12810" y="4396"/>
                </a:cubicBezTo>
                <a:cubicBezTo>
                  <a:pt x="12224" y="4249"/>
                  <a:pt x="11638" y="4103"/>
                  <a:pt x="11073" y="3894"/>
                </a:cubicBezTo>
                <a:cubicBezTo>
                  <a:pt x="10507" y="3705"/>
                  <a:pt x="9942" y="3496"/>
                  <a:pt x="9398" y="3245"/>
                </a:cubicBezTo>
                <a:cubicBezTo>
                  <a:pt x="8833" y="3015"/>
                  <a:pt x="8289" y="2743"/>
                  <a:pt x="7766" y="2450"/>
                </a:cubicBezTo>
                <a:cubicBezTo>
                  <a:pt x="7242" y="2157"/>
                  <a:pt x="6698" y="1864"/>
                  <a:pt x="6405" y="1382"/>
                </a:cubicBezTo>
                <a:lnTo>
                  <a:pt x="6049" y="817"/>
                </a:lnTo>
                <a:lnTo>
                  <a:pt x="6175" y="1466"/>
                </a:lnTo>
                <a:cubicBezTo>
                  <a:pt x="6259" y="1884"/>
                  <a:pt x="6280" y="2303"/>
                  <a:pt x="6301" y="2722"/>
                </a:cubicBezTo>
                <a:cubicBezTo>
                  <a:pt x="6301" y="2931"/>
                  <a:pt x="6301" y="3140"/>
                  <a:pt x="6280" y="3350"/>
                </a:cubicBezTo>
                <a:cubicBezTo>
                  <a:pt x="6280" y="3538"/>
                  <a:pt x="6196" y="3705"/>
                  <a:pt x="6070" y="3831"/>
                </a:cubicBezTo>
                <a:cubicBezTo>
                  <a:pt x="5931" y="3918"/>
                  <a:pt x="5777" y="3962"/>
                  <a:pt x="5632" y="3962"/>
                </a:cubicBezTo>
                <a:cubicBezTo>
                  <a:pt x="5604" y="3962"/>
                  <a:pt x="5575" y="3960"/>
                  <a:pt x="5547" y="3956"/>
                </a:cubicBezTo>
                <a:cubicBezTo>
                  <a:pt x="5338" y="3956"/>
                  <a:pt x="5129" y="3915"/>
                  <a:pt x="4940" y="3852"/>
                </a:cubicBezTo>
                <a:cubicBezTo>
                  <a:pt x="4543" y="3705"/>
                  <a:pt x="4166" y="3538"/>
                  <a:pt x="3789" y="3350"/>
                </a:cubicBezTo>
                <a:cubicBezTo>
                  <a:pt x="3036" y="2952"/>
                  <a:pt x="2324" y="2470"/>
                  <a:pt x="1696" y="1905"/>
                </a:cubicBezTo>
                <a:cubicBezTo>
                  <a:pt x="1047" y="1340"/>
                  <a:pt x="482" y="691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26"/>
          <p:cNvSpPr/>
          <p:nvPr/>
        </p:nvSpPr>
        <p:spPr>
          <a:xfrm>
            <a:off x="6899860" y="3129010"/>
            <a:ext cx="52540" cy="170492"/>
          </a:xfrm>
          <a:custGeom>
            <a:rect b="b" l="l" r="r" t="t"/>
            <a:pathLst>
              <a:path extrusionOk="0" h="4689" w="1445">
                <a:moveTo>
                  <a:pt x="1444" y="0"/>
                </a:moveTo>
                <a:lnTo>
                  <a:pt x="1444" y="0"/>
                </a:lnTo>
                <a:cubicBezTo>
                  <a:pt x="63" y="1235"/>
                  <a:pt x="0" y="3349"/>
                  <a:pt x="1256" y="4689"/>
                </a:cubicBezTo>
                <a:cubicBezTo>
                  <a:pt x="335" y="3244"/>
                  <a:pt x="398" y="1382"/>
                  <a:pt x="14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26"/>
          <p:cNvSpPr/>
          <p:nvPr/>
        </p:nvSpPr>
        <p:spPr>
          <a:xfrm>
            <a:off x="6727846" y="3213472"/>
            <a:ext cx="189545" cy="46541"/>
          </a:xfrm>
          <a:custGeom>
            <a:rect b="b" l="l" r="r" t="t"/>
            <a:pathLst>
              <a:path extrusionOk="0" h="1280" w="5213">
                <a:moveTo>
                  <a:pt x="5212" y="0"/>
                </a:moveTo>
                <a:cubicBezTo>
                  <a:pt x="4898" y="335"/>
                  <a:pt x="4501" y="628"/>
                  <a:pt x="4040" y="796"/>
                </a:cubicBezTo>
                <a:cubicBezTo>
                  <a:pt x="3645" y="946"/>
                  <a:pt x="3233" y="1029"/>
                  <a:pt x="2804" y="1029"/>
                </a:cubicBezTo>
                <a:cubicBezTo>
                  <a:pt x="2756" y="1029"/>
                  <a:pt x="2708" y="1028"/>
                  <a:pt x="2659" y="1026"/>
                </a:cubicBezTo>
                <a:cubicBezTo>
                  <a:pt x="2199" y="1005"/>
                  <a:pt x="1738" y="900"/>
                  <a:pt x="1299" y="733"/>
                </a:cubicBezTo>
                <a:cubicBezTo>
                  <a:pt x="838" y="566"/>
                  <a:pt x="399" y="356"/>
                  <a:pt x="1" y="84"/>
                </a:cubicBezTo>
                <a:lnTo>
                  <a:pt x="1" y="84"/>
                </a:lnTo>
                <a:cubicBezTo>
                  <a:pt x="713" y="796"/>
                  <a:pt x="1654" y="1235"/>
                  <a:pt x="2659" y="1277"/>
                </a:cubicBezTo>
                <a:cubicBezTo>
                  <a:pt x="2701" y="1279"/>
                  <a:pt x="2743" y="1280"/>
                  <a:pt x="2785" y="1280"/>
                </a:cubicBezTo>
                <a:cubicBezTo>
                  <a:pt x="3245" y="1280"/>
                  <a:pt x="3702" y="1176"/>
                  <a:pt x="4124" y="984"/>
                </a:cubicBezTo>
                <a:cubicBezTo>
                  <a:pt x="4585" y="775"/>
                  <a:pt x="4961" y="419"/>
                  <a:pt x="521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26"/>
          <p:cNvSpPr/>
          <p:nvPr/>
        </p:nvSpPr>
        <p:spPr>
          <a:xfrm>
            <a:off x="6639602" y="2957032"/>
            <a:ext cx="133187" cy="77483"/>
          </a:xfrm>
          <a:custGeom>
            <a:rect b="b" l="l" r="r" t="t"/>
            <a:pathLst>
              <a:path extrusionOk="0" h="2131" w="3663">
                <a:moveTo>
                  <a:pt x="3642" y="0"/>
                </a:moveTo>
                <a:lnTo>
                  <a:pt x="3642" y="0"/>
                </a:lnTo>
                <a:cubicBezTo>
                  <a:pt x="3474" y="377"/>
                  <a:pt x="3244" y="733"/>
                  <a:pt x="2972" y="1068"/>
                </a:cubicBezTo>
                <a:cubicBezTo>
                  <a:pt x="2721" y="1340"/>
                  <a:pt x="2386" y="1528"/>
                  <a:pt x="2009" y="1612"/>
                </a:cubicBezTo>
                <a:cubicBezTo>
                  <a:pt x="1958" y="1618"/>
                  <a:pt x="1906" y="1621"/>
                  <a:pt x="1854" y="1621"/>
                </a:cubicBezTo>
                <a:cubicBezTo>
                  <a:pt x="1546" y="1621"/>
                  <a:pt x="1232" y="1516"/>
                  <a:pt x="963" y="1319"/>
                </a:cubicBezTo>
                <a:cubicBezTo>
                  <a:pt x="607" y="1068"/>
                  <a:pt x="293" y="796"/>
                  <a:pt x="0" y="482"/>
                </a:cubicBezTo>
                <a:lnTo>
                  <a:pt x="0" y="482"/>
                </a:lnTo>
                <a:cubicBezTo>
                  <a:pt x="126" y="921"/>
                  <a:pt x="377" y="1319"/>
                  <a:pt x="733" y="1612"/>
                </a:cubicBezTo>
                <a:cubicBezTo>
                  <a:pt x="900" y="1779"/>
                  <a:pt x="1109" y="1926"/>
                  <a:pt x="1319" y="2030"/>
                </a:cubicBezTo>
                <a:cubicBezTo>
                  <a:pt x="1503" y="2092"/>
                  <a:pt x="1698" y="2131"/>
                  <a:pt x="1888" y="2131"/>
                </a:cubicBezTo>
                <a:cubicBezTo>
                  <a:pt x="1957" y="2131"/>
                  <a:pt x="2026" y="2125"/>
                  <a:pt x="2093" y="2114"/>
                </a:cubicBezTo>
                <a:cubicBezTo>
                  <a:pt x="2595" y="2030"/>
                  <a:pt x="3035" y="1737"/>
                  <a:pt x="3307" y="1298"/>
                </a:cubicBezTo>
                <a:cubicBezTo>
                  <a:pt x="3537" y="900"/>
                  <a:pt x="3663" y="440"/>
                  <a:pt x="36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26"/>
          <p:cNvSpPr/>
          <p:nvPr/>
        </p:nvSpPr>
        <p:spPr>
          <a:xfrm>
            <a:off x="6919639" y="2958559"/>
            <a:ext cx="133187" cy="78210"/>
          </a:xfrm>
          <a:custGeom>
            <a:rect b="b" l="l" r="r" t="t"/>
            <a:pathLst>
              <a:path extrusionOk="0" h="2151" w="3663">
                <a:moveTo>
                  <a:pt x="21" y="0"/>
                </a:moveTo>
                <a:cubicBezTo>
                  <a:pt x="0" y="461"/>
                  <a:pt x="126" y="921"/>
                  <a:pt x="356" y="1319"/>
                </a:cubicBezTo>
                <a:cubicBezTo>
                  <a:pt x="628" y="1737"/>
                  <a:pt x="1068" y="2051"/>
                  <a:pt x="1570" y="2135"/>
                </a:cubicBezTo>
                <a:cubicBezTo>
                  <a:pt x="1635" y="2146"/>
                  <a:pt x="1701" y="2151"/>
                  <a:pt x="1768" y="2151"/>
                </a:cubicBezTo>
                <a:cubicBezTo>
                  <a:pt x="1960" y="2151"/>
                  <a:pt x="2158" y="2108"/>
                  <a:pt x="2344" y="2030"/>
                </a:cubicBezTo>
                <a:cubicBezTo>
                  <a:pt x="2554" y="1947"/>
                  <a:pt x="2763" y="1800"/>
                  <a:pt x="2951" y="1633"/>
                </a:cubicBezTo>
                <a:cubicBezTo>
                  <a:pt x="3286" y="1319"/>
                  <a:pt x="3537" y="942"/>
                  <a:pt x="3663" y="502"/>
                </a:cubicBezTo>
                <a:lnTo>
                  <a:pt x="3663" y="502"/>
                </a:lnTo>
                <a:cubicBezTo>
                  <a:pt x="3370" y="795"/>
                  <a:pt x="3056" y="1068"/>
                  <a:pt x="2700" y="1319"/>
                </a:cubicBezTo>
                <a:cubicBezTo>
                  <a:pt x="2449" y="1516"/>
                  <a:pt x="2137" y="1621"/>
                  <a:pt x="1817" y="1621"/>
                </a:cubicBezTo>
                <a:cubicBezTo>
                  <a:pt x="1762" y="1621"/>
                  <a:pt x="1708" y="1618"/>
                  <a:pt x="1654" y="1612"/>
                </a:cubicBezTo>
                <a:cubicBezTo>
                  <a:pt x="1277" y="1549"/>
                  <a:pt x="942" y="1361"/>
                  <a:pt x="691" y="1068"/>
                </a:cubicBezTo>
                <a:cubicBezTo>
                  <a:pt x="419" y="754"/>
                  <a:pt x="189" y="377"/>
                  <a:pt x="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26"/>
          <p:cNvSpPr/>
          <p:nvPr/>
        </p:nvSpPr>
        <p:spPr>
          <a:xfrm>
            <a:off x="6596990" y="2839520"/>
            <a:ext cx="191035" cy="92427"/>
          </a:xfrm>
          <a:custGeom>
            <a:rect b="b" l="l" r="r" t="t"/>
            <a:pathLst>
              <a:path extrusionOk="0" h="2542" w="5254">
                <a:moveTo>
                  <a:pt x="3934" y="0"/>
                </a:moveTo>
                <a:cubicBezTo>
                  <a:pt x="3858" y="0"/>
                  <a:pt x="3782" y="3"/>
                  <a:pt x="3705" y="9"/>
                </a:cubicBezTo>
                <a:cubicBezTo>
                  <a:pt x="3579" y="9"/>
                  <a:pt x="3453" y="30"/>
                  <a:pt x="3328" y="72"/>
                </a:cubicBezTo>
                <a:cubicBezTo>
                  <a:pt x="3202" y="93"/>
                  <a:pt x="3077" y="135"/>
                  <a:pt x="2951" y="197"/>
                </a:cubicBezTo>
                <a:lnTo>
                  <a:pt x="2616" y="365"/>
                </a:lnTo>
                <a:cubicBezTo>
                  <a:pt x="2491" y="428"/>
                  <a:pt x="2386" y="491"/>
                  <a:pt x="2260" y="532"/>
                </a:cubicBezTo>
                <a:cubicBezTo>
                  <a:pt x="1821" y="763"/>
                  <a:pt x="1381" y="1056"/>
                  <a:pt x="1005" y="1370"/>
                </a:cubicBezTo>
                <a:cubicBezTo>
                  <a:pt x="628" y="1704"/>
                  <a:pt x="293" y="2060"/>
                  <a:pt x="0" y="2479"/>
                </a:cubicBezTo>
                <a:lnTo>
                  <a:pt x="84" y="2542"/>
                </a:lnTo>
                <a:cubicBezTo>
                  <a:pt x="461" y="2270"/>
                  <a:pt x="858" y="2018"/>
                  <a:pt x="1298" y="1809"/>
                </a:cubicBezTo>
                <a:cubicBezTo>
                  <a:pt x="1716" y="1621"/>
                  <a:pt x="2135" y="1453"/>
                  <a:pt x="2574" y="1307"/>
                </a:cubicBezTo>
                <a:cubicBezTo>
                  <a:pt x="2700" y="1286"/>
                  <a:pt x="2805" y="1265"/>
                  <a:pt x="2909" y="1244"/>
                </a:cubicBezTo>
                <a:lnTo>
                  <a:pt x="3265" y="1181"/>
                </a:lnTo>
                <a:cubicBezTo>
                  <a:pt x="3474" y="1160"/>
                  <a:pt x="3705" y="1118"/>
                  <a:pt x="3914" y="1035"/>
                </a:cubicBezTo>
                <a:cubicBezTo>
                  <a:pt x="4374" y="888"/>
                  <a:pt x="4814" y="700"/>
                  <a:pt x="5253" y="449"/>
                </a:cubicBezTo>
                <a:lnTo>
                  <a:pt x="5253" y="344"/>
                </a:lnTo>
                <a:cubicBezTo>
                  <a:pt x="4840" y="110"/>
                  <a:pt x="4396" y="0"/>
                  <a:pt x="39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26"/>
          <p:cNvSpPr/>
          <p:nvPr/>
        </p:nvSpPr>
        <p:spPr>
          <a:xfrm>
            <a:off x="6895279" y="2839266"/>
            <a:ext cx="191035" cy="92682"/>
          </a:xfrm>
          <a:custGeom>
            <a:rect b="b" l="l" r="r" t="t"/>
            <a:pathLst>
              <a:path extrusionOk="0" h="2549" w="5254">
                <a:moveTo>
                  <a:pt x="1272" y="0"/>
                </a:moveTo>
                <a:cubicBezTo>
                  <a:pt x="823" y="0"/>
                  <a:pt x="383" y="125"/>
                  <a:pt x="0" y="351"/>
                </a:cubicBezTo>
                <a:lnTo>
                  <a:pt x="0" y="456"/>
                </a:lnTo>
                <a:cubicBezTo>
                  <a:pt x="440" y="686"/>
                  <a:pt x="879" y="895"/>
                  <a:pt x="1340" y="1042"/>
                </a:cubicBezTo>
                <a:cubicBezTo>
                  <a:pt x="1549" y="1104"/>
                  <a:pt x="1779" y="1167"/>
                  <a:pt x="1989" y="1188"/>
                </a:cubicBezTo>
                <a:lnTo>
                  <a:pt x="2324" y="1230"/>
                </a:lnTo>
                <a:cubicBezTo>
                  <a:pt x="2449" y="1272"/>
                  <a:pt x="2554" y="1293"/>
                  <a:pt x="2658" y="1314"/>
                </a:cubicBezTo>
                <a:cubicBezTo>
                  <a:pt x="3098" y="1439"/>
                  <a:pt x="3538" y="1607"/>
                  <a:pt x="3956" y="1816"/>
                </a:cubicBezTo>
                <a:cubicBezTo>
                  <a:pt x="4375" y="2025"/>
                  <a:pt x="4793" y="2277"/>
                  <a:pt x="5170" y="2549"/>
                </a:cubicBezTo>
                <a:lnTo>
                  <a:pt x="5254" y="2465"/>
                </a:lnTo>
                <a:cubicBezTo>
                  <a:pt x="4961" y="2067"/>
                  <a:pt x="4626" y="1711"/>
                  <a:pt x="4249" y="1377"/>
                </a:cubicBezTo>
                <a:cubicBezTo>
                  <a:pt x="3851" y="1042"/>
                  <a:pt x="3433" y="770"/>
                  <a:pt x="2972" y="539"/>
                </a:cubicBezTo>
                <a:cubicBezTo>
                  <a:pt x="2868" y="477"/>
                  <a:pt x="2742" y="435"/>
                  <a:pt x="2638" y="372"/>
                </a:cubicBezTo>
                <a:lnTo>
                  <a:pt x="2282" y="184"/>
                </a:lnTo>
                <a:cubicBezTo>
                  <a:pt x="2177" y="142"/>
                  <a:pt x="2052" y="100"/>
                  <a:pt x="1926" y="79"/>
                </a:cubicBezTo>
                <a:cubicBezTo>
                  <a:pt x="1800" y="37"/>
                  <a:pt x="1675" y="16"/>
                  <a:pt x="1549" y="16"/>
                </a:cubicBezTo>
                <a:cubicBezTo>
                  <a:pt x="1457" y="5"/>
                  <a:pt x="1364" y="0"/>
                  <a:pt x="12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26"/>
          <p:cNvSpPr/>
          <p:nvPr/>
        </p:nvSpPr>
        <p:spPr>
          <a:xfrm>
            <a:off x="6652510" y="3393813"/>
            <a:ext cx="384362" cy="351238"/>
          </a:xfrm>
          <a:custGeom>
            <a:rect b="b" l="l" r="r" t="t"/>
            <a:pathLst>
              <a:path extrusionOk="0" h="9660" w="10571">
                <a:moveTo>
                  <a:pt x="2387" y="1"/>
                </a:moveTo>
                <a:cubicBezTo>
                  <a:pt x="2199" y="2094"/>
                  <a:pt x="1947" y="4333"/>
                  <a:pt x="524" y="5882"/>
                </a:cubicBezTo>
                <a:cubicBezTo>
                  <a:pt x="357" y="6070"/>
                  <a:pt x="189" y="6238"/>
                  <a:pt x="1" y="6384"/>
                </a:cubicBezTo>
                <a:cubicBezTo>
                  <a:pt x="713" y="7410"/>
                  <a:pt x="1633" y="8289"/>
                  <a:pt x="2701" y="8959"/>
                </a:cubicBezTo>
                <a:cubicBezTo>
                  <a:pt x="3224" y="9314"/>
                  <a:pt x="3831" y="9545"/>
                  <a:pt x="4480" y="9649"/>
                </a:cubicBezTo>
                <a:cubicBezTo>
                  <a:pt x="4587" y="9656"/>
                  <a:pt x="4693" y="9660"/>
                  <a:pt x="4800" y="9660"/>
                </a:cubicBezTo>
                <a:cubicBezTo>
                  <a:pt x="5341" y="9660"/>
                  <a:pt x="5877" y="9570"/>
                  <a:pt x="6384" y="9377"/>
                </a:cubicBezTo>
                <a:cubicBezTo>
                  <a:pt x="8080" y="8812"/>
                  <a:pt x="9545" y="7703"/>
                  <a:pt x="10570" y="6238"/>
                </a:cubicBezTo>
                <a:cubicBezTo>
                  <a:pt x="10445" y="6133"/>
                  <a:pt x="10319" y="6008"/>
                  <a:pt x="10194" y="5882"/>
                </a:cubicBezTo>
                <a:cubicBezTo>
                  <a:pt x="8791" y="4333"/>
                  <a:pt x="8540" y="2094"/>
                  <a:pt x="8352" y="1"/>
                </a:cubicBezTo>
                <a:close/>
              </a:path>
            </a:pathLst>
          </a:custGeom>
          <a:solidFill>
            <a:srgbClr val="FEC3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26"/>
          <p:cNvSpPr/>
          <p:nvPr/>
        </p:nvSpPr>
        <p:spPr>
          <a:xfrm>
            <a:off x="6008738" y="3620584"/>
            <a:ext cx="1678050" cy="1170465"/>
          </a:xfrm>
          <a:custGeom>
            <a:rect b="b" l="l" r="r" t="t"/>
            <a:pathLst>
              <a:path extrusionOk="0" h="32191" w="46151">
                <a:moveTo>
                  <a:pt x="28255" y="1"/>
                </a:moveTo>
                <a:cubicBezTo>
                  <a:pt x="27251" y="1466"/>
                  <a:pt x="25765" y="2575"/>
                  <a:pt x="24070" y="3140"/>
                </a:cubicBezTo>
                <a:cubicBezTo>
                  <a:pt x="23562" y="3333"/>
                  <a:pt x="23026" y="3423"/>
                  <a:pt x="22497" y="3423"/>
                </a:cubicBezTo>
                <a:cubicBezTo>
                  <a:pt x="22393" y="3423"/>
                  <a:pt x="22289" y="3419"/>
                  <a:pt x="22186" y="3412"/>
                </a:cubicBezTo>
                <a:cubicBezTo>
                  <a:pt x="21537" y="3308"/>
                  <a:pt x="20930" y="3077"/>
                  <a:pt x="20407" y="2722"/>
                </a:cubicBezTo>
                <a:cubicBezTo>
                  <a:pt x="19339" y="2052"/>
                  <a:pt x="18419" y="1194"/>
                  <a:pt x="17707" y="168"/>
                </a:cubicBezTo>
                <a:cubicBezTo>
                  <a:pt x="16933" y="817"/>
                  <a:pt x="15949" y="1277"/>
                  <a:pt x="15028" y="1759"/>
                </a:cubicBezTo>
                <a:cubicBezTo>
                  <a:pt x="13270" y="2659"/>
                  <a:pt x="11616" y="3684"/>
                  <a:pt x="10026" y="4835"/>
                </a:cubicBezTo>
                <a:cubicBezTo>
                  <a:pt x="8665" y="5819"/>
                  <a:pt x="7368" y="6887"/>
                  <a:pt x="6384" y="8247"/>
                </a:cubicBezTo>
                <a:cubicBezTo>
                  <a:pt x="5296" y="9796"/>
                  <a:pt x="4668" y="11596"/>
                  <a:pt x="4124" y="13396"/>
                </a:cubicBezTo>
                <a:cubicBezTo>
                  <a:pt x="2261" y="19528"/>
                  <a:pt x="1131" y="25870"/>
                  <a:pt x="1" y="32190"/>
                </a:cubicBezTo>
                <a:lnTo>
                  <a:pt x="46150" y="32190"/>
                </a:lnTo>
                <a:cubicBezTo>
                  <a:pt x="45020" y="25870"/>
                  <a:pt x="43890" y="19528"/>
                  <a:pt x="42027" y="13396"/>
                </a:cubicBezTo>
                <a:cubicBezTo>
                  <a:pt x="41462" y="11596"/>
                  <a:pt x="40855" y="9775"/>
                  <a:pt x="39746" y="8247"/>
                </a:cubicBezTo>
                <a:cubicBezTo>
                  <a:pt x="38783" y="6887"/>
                  <a:pt x="37464" y="5798"/>
                  <a:pt x="36125" y="4815"/>
                </a:cubicBezTo>
                <a:cubicBezTo>
                  <a:pt x="34534" y="3684"/>
                  <a:pt x="32860" y="2638"/>
                  <a:pt x="31123" y="1759"/>
                </a:cubicBezTo>
                <a:cubicBezTo>
                  <a:pt x="30118" y="1236"/>
                  <a:pt x="29093" y="754"/>
                  <a:pt x="282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26"/>
          <p:cNvSpPr/>
          <p:nvPr/>
        </p:nvSpPr>
        <p:spPr>
          <a:xfrm>
            <a:off x="6266705" y="4065764"/>
            <a:ext cx="88318" cy="636227"/>
          </a:xfrm>
          <a:custGeom>
            <a:rect b="b" l="l" r="r" t="t"/>
            <a:pathLst>
              <a:path extrusionOk="0" h="17498" w="2429">
                <a:moveTo>
                  <a:pt x="1" y="0"/>
                </a:moveTo>
                <a:cubicBezTo>
                  <a:pt x="294" y="670"/>
                  <a:pt x="545" y="1382"/>
                  <a:pt x="712" y="2093"/>
                </a:cubicBezTo>
                <a:cubicBezTo>
                  <a:pt x="901" y="2805"/>
                  <a:pt x="1047" y="3538"/>
                  <a:pt x="1152" y="4270"/>
                </a:cubicBezTo>
                <a:cubicBezTo>
                  <a:pt x="1403" y="5714"/>
                  <a:pt x="1612" y="7179"/>
                  <a:pt x="1801" y="8644"/>
                </a:cubicBezTo>
                <a:cubicBezTo>
                  <a:pt x="1968" y="10109"/>
                  <a:pt x="2094" y="11595"/>
                  <a:pt x="2177" y="13060"/>
                </a:cubicBezTo>
                <a:cubicBezTo>
                  <a:pt x="2219" y="13814"/>
                  <a:pt x="2240" y="14546"/>
                  <a:pt x="2282" y="15279"/>
                </a:cubicBezTo>
                <a:cubicBezTo>
                  <a:pt x="2303" y="16011"/>
                  <a:pt x="2303" y="16765"/>
                  <a:pt x="2324" y="17497"/>
                </a:cubicBezTo>
                <a:cubicBezTo>
                  <a:pt x="2408" y="16011"/>
                  <a:pt x="2429" y="14525"/>
                  <a:pt x="2387" y="13060"/>
                </a:cubicBezTo>
                <a:cubicBezTo>
                  <a:pt x="2324" y="11574"/>
                  <a:pt x="2219" y="10088"/>
                  <a:pt x="2052" y="8623"/>
                </a:cubicBezTo>
                <a:cubicBezTo>
                  <a:pt x="1884" y="7137"/>
                  <a:pt x="1654" y="5672"/>
                  <a:pt x="1361" y="4228"/>
                </a:cubicBezTo>
                <a:cubicBezTo>
                  <a:pt x="1194" y="3496"/>
                  <a:pt x="1047" y="2784"/>
                  <a:pt x="838" y="2052"/>
                </a:cubicBezTo>
                <a:cubicBezTo>
                  <a:pt x="629" y="1340"/>
                  <a:pt x="336" y="649"/>
                  <a:pt x="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26"/>
          <p:cNvSpPr/>
          <p:nvPr/>
        </p:nvSpPr>
        <p:spPr>
          <a:xfrm>
            <a:off x="7324460" y="4065764"/>
            <a:ext cx="88318" cy="636227"/>
          </a:xfrm>
          <a:custGeom>
            <a:rect b="b" l="l" r="r" t="t"/>
            <a:pathLst>
              <a:path extrusionOk="0" h="17498" w="2429">
                <a:moveTo>
                  <a:pt x="2428" y="0"/>
                </a:moveTo>
                <a:cubicBezTo>
                  <a:pt x="2073" y="649"/>
                  <a:pt x="1801" y="1340"/>
                  <a:pt x="1591" y="2052"/>
                </a:cubicBezTo>
                <a:cubicBezTo>
                  <a:pt x="1382" y="2763"/>
                  <a:pt x="1215" y="3496"/>
                  <a:pt x="1068" y="4228"/>
                </a:cubicBezTo>
                <a:cubicBezTo>
                  <a:pt x="775" y="5672"/>
                  <a:pt x="545" y="7137"/>
                  <a:pt x="377" y="8623"/>
                </a:cubicBezTo>
                <a:cubicBezTo>
                  <a:pt x="210" y="10088"/>
                  <a:pt x="105" y="11574"/>
                  <a:pt x="63" y="13060"/>
                </a:cubicBezTo>
                <a:cubicBezTo>
                  <a:pt x="1" y="14546"/>
                  <a:pt x="22" y="16032"/>
                  <a:pt x="105" y="17497"/>
                </a:cubicBezTo>
                <a:cubicBezTo>
                  <a:pt x="126" y="16765"/>
                  <a:pt x="126" y="16011"/>
                  <a:pt x="147" y="15279"/>
                </a:cubicBezTo>
                <a:cubicBezTo>
                  <a:pt x="168" y="14546"/>
                  <a:pt x="210" y="13814"/>
                  <a:pt x="252" y="13060"/>
                </a:cubicBezTo>
                <a:cubicBezTo>
                  <a:pt x="336" y="11595"/>
                  <a:pt x="482" y="10109"/>
                  <a:pt x="649" y="8644"/>
                </a:cubicBezTo>
                <a:cubicBezTo>
                  <a:pt x="796" y="7179"/>
                  <a:pt x="1005" y="5714"/>
                  <a:pt x="1277" y="4270"/>
                </a:cubicBezTo>
                <a:cubicBezTo>
                  <a:pt x="1403" y="3538"/>
                  <a:pt x="1529" y="2805"/>
                  <a:pt x="1717" y="2093"/>
                </a:cubicBezTo>
                <a:cubicBezTo>
                  <a:pt x="1884" y="1382"/>
                  <a:pt x="2115" y="670"/>
                  <a:pt x="24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26"/>
          <p:cNvSpPr/>
          <p:nvPr/>
        </p:nvSpPr>
        <p:spPr>
          <a:xfrm>
            <a:off x="6597753" y="3655598"/>
            <a:ext cx="496205" cy="148240"/>
          </a:xfrm>
          <a:custGeom>
            <a:rect b="b" l="l" r="r" t="t"/>
            <a:pathLst>
              <a:path extrusionOk="0" h="4077" w="13647">
                <a:moveTo>
                  <a:pt x="13646" y="0"/>
                </a:moveTo>
                <a:lnTo>
                  <a:pt x="13646" y="0"/>
                </a:lnTo>
                <a:cubicBezTo>
                  <a:pt x="13311" y="607"/>
                  <a:pt x="12893" y="1152"/>
                  <a:pt x="12369" y="1612"/>
                </a:cubicBezTo>
                <a:cubicBezTo>
                  <a:pt x="11888" y="2093"/>
                  <a:pt x="11323" y="2512"/>
                  <a:pt x="10695" y="2826"/>
                </a:cubicBezTo>
                <a:cubicBezTo>
                  <a:pt x="9481" y="3454"/>
                  <a:pt x="8121" y="3789"/>
                  <a:pt x="6760" y="3789"/>
                </a:cubicBezTo>
                <a:cubicBezTo>
                  <a:pt x="6666" y="3799"/>
                  <a:pt x="6577" y="3804"/>
                  <a:pt x="6491" y="3804"/>
                </a:cubicBezTo>
                <a:cubicBezTo>
                  <a:pt x="6404" y="3804"/>
                  <a:pt x="6321" y="3799"/>
                  <a:pt x="6237" y="3789"/>
                </a:cubicBezTo>
                <a:lnTo>
                  <a:pt x="5714" y="3768"/>
                </a:lnTo>
                <a:cubicBezTo>
                  <a:pt x="5525" y="3768"/>
                  <a:pt x="5358" y="3747"/>
                  <a:pt x="5191" y="3705"/>
                </a:cubicBezTo>
                <a:cubicBezTo>
                  <a:pt x="5023" y="3684"/>
                  <a:pt x="4856" y="3663"/>
                  <a:pt x="4667" y="3642"/>
                </a:cubicBezTo>
                <a:cubicBezTo>
                  <a:pt x="3998" y="3496"/>
                  <a:pt x="3349" y="3286"/>
                  <a:pt x="2742" y="2972"/>
                </a:cubicBezTo>
                <a:cubicBezTo>
                  <a:pt x="2135" y="2659"/>
                  <a:pt x="1591" y="2240"/>
                  <a:pt x="1109" y="1738"/>
                </a:cubicBezTo>
                <a:cubicBezTo>
                  <a:pt x="628" y="1235"/>
                  <a:pt x="251" y="649"/>
                  <a:pt x="0" y="0"/>
                </a:cubicBezTo>
                <a:lnTo>
                  <a:pt x="0" y="0"/>
                </a:lnTo>
                <a:cubicBezTo>
                  <a:pt x="460" y="1361"/>
                  <a:pt x="1423" y="2491"/>
                  <a:pt x="2679" y="3161"/>
                </a:cubicBezTo>
                <a:cubicBezTo>
                  <a:pt x="3307" y="3496"/>
                  <a:pt x="3977" y="3747"/>
                  <a:pt x="4667" y="3893"/>
                </a:cubicBezTo>
                <a:cubicBezTo>
                  <a:pt x="4835" y="3914"/>
                  <a:pt x="5002" y="3935"/>
                  <a:pt x="5191" y="3977"/>
                </a:cubicBezTo>
                <a:cubicBezTo>
                  <a:pt x="5358" y="3998"/>
                  <a:pt x="5525" y="4019"/>
                  <a:pt x="5714" y="4040"/>
                </a:cubicBezTo>
                <a:lnTo>
                  <a:pt x="6237" y="4061"/>
                </a:lnTo>
                <a:cubicBezTo>
                  <a:pt x="6321" y="4071"/>
                  <a:pt x="6404" y="4076"/>
                  <a:pt x="6491" y="4076"/>
                </a:cubicBezTo>
                <a:cubicBezTo>
                  <a:pt x="6577" y="4076"/>
                  <a:pt x="6666" y="4071"/>
                  <a:pt x="6760" y="4061"/>
                </a:cubicBezTo>
                <a:cubicBezTo>
                  <a:pt x="7095" y="4061"/>
                  <a:pt x="7451" y="4019"/>
                  <a:pt x="7807" y="3977"/>
                </a:cubicBezTo>
                <a:lnTo>
                  <a:pt x="8330" y="3893"/>
                </a:lnTo>
                <a:cubicBezTo>
                  <a:pt x="8497" y="3872"/>
                  <a:pt x="8665" y="3810"/>
                  <a:pt x="8853" y="3789"/>
                </a:cubicBezTo>
                <a:cubicBezTo>
                  <a:pt x="9523" y="3621"/>
                  <a:pt x="10193" y="3349"/>
                  <a:pt x="10800" y="2993"/>
                </a:cubicBezTo>
                <a:cubicBezTo>
                  <a:pt x="12034" y="2324"/>
                  <a:pt x="13039" y="1277"/>
                  <a:pt x="136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26"/>
          <p:cNvSpPr/>
          <p:nvPr/>
        </p:nvSpPr>
        <p:spPr>
          <a:xfrm>
            <a:off x="6517836" y="3811105"/>
            <a:ext cx="375199" cy="405996"/>
          </a:xfrm>
          <a:custGeom>
            <a:rect b="b" l="l" r="r" t="t"/>
            <a:pathLst>
              <a:path extrusionOk="0" h="11166" w="10319">
                <a:moveTo>
                  <a:pt x="5236" y="1"/>
                </a:moveTo>
                <a:cubicBezTo>
                  <a:pt x="5098" y="1"/>
                  <a:pt x="4963" y="53"/>
                  <a:pt x="4856" y="161"/>
                </a:cubicBezTo>
                <a:cubicBezTo>
                  <a:pt x="3182" y="1730"/>
                  <a:pt x="1591" y="4619"/>
                  <a:pt x="879" y="6691"/>
                </a:cubicBezTo>
                <a:cubicBezTo>
                  <a:pt x="524" y="7632"/>
                  <a:pt x="252" y="8616"/>
                  <a:pt x="42" y="9600"/>
                </a:cubicBezTo>
                <a:cubicBezTo>
                  <a:pt x="0" y="9830"/>
                  <a:pt x="126" y="10060"/>
                  <a:pt x="335" y="10144"/>
                </a:cubicBezTo>
                <a:cubicBezTo>
                  <a:pt x="1963" y="10824"/>
                  <a:pt x="3697" y="11165"/>
                  <a:pt x="5434" y="11165"/>
                </a:cubicBezTo>
                <a:cubicBezTo>
                  <a:pt x="6958" y="11165"/>
                  <a:pt x="8484" y="10902"/>
                  <a:pt x="9942" y="10374"/>
                </a:cubicBezTo>
                <a:cubicBezTo>
                  <a:pt x="10193" y="10290"/>
                  <a:pt x="10319" y="10039"/>
                  <a:pt x="10256" y="9809"/>
                </a:cubicBezTo>
                <a:cubicBezTo>
                  <a:pt x="9837" y="8009"/>
                  <a:pt x="9440" y="6167"/>
                  <a:pt x="8707" y="4493"/>
                </a:cubicBezTo>
                <a:cubicBezTo>
                  <a:pt x="8037" y="2798"/>
                  <a:pt x="6970" y="1312"/>
                  <a:pt x="5610" y="140"/>
                </a:cubicBezTo>
                <a:cubicBezTo>
                  <a:pt x="5497" y="48"/>
                  <a:pt x="5366" y="1"/>
                  <a:pt x="52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26"/>
          <p:cNvSpPr/>
          <p:nvPr/>
        </p:nvSpPr>
        <p:spPr>
          <a:xfrm>
            <a:off x="6740026" y="3944106"/>
            <a:ext cx="48759" cy="44250"/>
          </a:xfrm>
          <a:custGeom>
            <a:rect b="b" l="l" r="r" t="t"/>
            <a:pathLst>
              <a:path extrusionOk="0" h="1217" w="1341">
                <a:moveTo>
                  <a:pt x="685" y="1"/>
                </a:moveTo>
                <a:cubicBezTo>
                  <a:pt x="513" y="1"/>
                  <a:pt x="343" y="71"/>
                  <a:pt x="231" y="207"/>
                </a:cubicBezTo>
                <a:cubicBezTo>
                  <a:pt x="168" y="270"/>
                  <a:pt x="105" y="354"/>
                  <a:pt x="64" y="416"/>
                </a:cubicBezTo>
                <a:cubicBezTo>
                  <a:pt x="43" y="437"/>
                  <a:pt x="22" y="479"/>
                  <a:pt x="1" y="521"/>
                </a:cubicBezTo>
                <a:cubicBezTo>
                  <a:pt x="1" y="542"/>
                  <a:pt x="22" y="584"/>
                  <a:pt x="43" y="626"/>
                </a:cubicBezTo>
                <a:lnTo>
                  <a:pt x="210" y="1002"/>
                </a:lnTo>
                <a:cubicBezTo>
                  <a:pt x="231" y="1044"/>
                  <a:pt x="252" y="1065"/>
                  <a:pt x="273" y="1107"/>
                </a:cubicBezTo>
                <a:cubicBezTo>
                  <a:pt x="294" y="1128"/>
                  <a:pt x="336" y="1149"/>
                  <a:pt x="378" y="1149"/>
                </a:cubicBezTo>
                <a:lnTo>
                  <a:pt x="566" y="1191"/>
                </a:lnTo>
                <a:cubicBezTo>
                  <a:pt x="625" y="1208"/>
                  <a:pt x="683" y="1216"/>
                  <a:pt x="739" y="1216"/>
                </a:cubicBezTo>
                <a:cubicBezTo>
                  <a:pt x="1025" y="1216"/>
                  <a:pt x="1267" y="1007"/>
                  <a:pt x="1319" y="709"/>
                </a:cubicBezTo>
                <a:cubicBezTo>
                  <a:pt x="1340" y="500"/>
                  <a:pt x="1257" y="291"/>
                  <a:pt x="1089" y="165"/>
                </a:cubicBezTo>
                <a:lnTo>
                  <a:pt x="1026" y="102"/>
                </a:lnTo>
                <a:cubicBezTo>
                  <a:pt x="924" y="34"/>
                  <a:pt x="804" y="1"/>
                  <a:pt x="685" y="1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26"/>
          <p:cNvSpPr/>
          <p:nvPr/>
        </p:nvSpPr>
        <p:spPr>
          <a:xfrm>
            <a:off x="6708066" y="3875970"/>
            <a:ext cx="35051" cy="35924"/>
          </a:xfrm>
          <a:custGeom>
            <a:rect b="b" l="l" r="r" t="t"/>
            <a:pathLst>
              <a:path extrusionOk="0" h="988" w="964">
                <a:moveTo>
                  <a:pt x="454" y="0"/>
                </a:moveTo>
                <a:cubicBezTo>
                  <a:pt x="331" y="0"/>
                  <a:pt x="248" y="91"/>
                  <a:pt x="105" y="218"/>
                </a:cubicBezTo>
                <a:cubicBezTo>
                  <a:pt x="64" y="239"/>
                  <a:pt x="22" y="281"/>
                  <a:pt x="1" y="344"/>
                </a:cubicBezTo>
                <a:cubicBezTo>
                  <a:pt x="1" y="386"/>
                  <a:pt x="1" y="428"/>
                  <a:pt x="1" y="469"/>
                </a:cubicBezTo>
                <a:cubicBezTo>
                  <a:pt x="22" y="595"/>
                  <a:pt x="43" y="742"/>
                  <a:pt x="64" y="888"/>
                </a:cubicBezTo>
                <a:cubicBezTo>
                  <a:pt x="64" y="909"/>
                  <a:pt x="64" y="909"/>
                  <a:pt x="85" y="930"/>
                </a:cubicBezTo>
                <a:cubicBezTo>
                  <a:pt x="105" y="951"/>
                  <a:pt x="126" y="972"/>
                  <a:pt x="147" y="972"/>
                </a:cubicBezTo>
                <a:cubicBezTo>
                  <a:pt x="241" y="982"/>
                  <a:pt x="336" y="987"/>
                  <a:pt x="430" y="987"/>
                </a:cubicBezTo>
                <a:cubicBezTo>
                  <a:pt x="524" y="987"/>
                  <a:pt x="618" y="982"/>
                  <a:pt x="712" y="972"/>
                </a:cubicBezTo>
                <a:cubicBezTo>
                  <a:pt x="733" y="930"/>
                  <a:pt x="775" y="888"/>
                  <a:pt x="796" y="846"/>
                </a:cubicBezTo>
                <a:cubicBezTo>
                  <a:pt x="964" y="595"/>
                  <a:pt x="901" y="281"/>
                  <a:pt x="671" y="93"/>
                </a:cubicBezTo>
                <a:lnTo>
                  <a:pt x="587" y="30"/>
                </a:lnTo>
                <a:cubicBezTo>
                  <a:pt x="536" y="10"/>
                  <a:pt x="493" y="0"/>
                  <a:pt x="454" y="0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26"/>
          <p:cNvSpPr/>
          <p:nvPr/>
        </p:nvSpPr>
        <p:spPr>
          <a:xfrm>
            <a:off x="6655564" y="3957923"/>
            <a:ext cx="57885" cy="62976"/>
          </a:xfrm>
          <a:custGeom>
            <a:rect b="b" l="l" r="r" t="t"/>
            <a:pathLst>
              <a:path extrusionOk="0" h="1732" w="1592">
                <a:moveTo>
                  <a:pt x="750" y="0"/>
                </a:moveTo>
                <a:cubicBezTo>
                  <a:pt x="367" y="0"/>
                  <a:pt x="137" y="408"/>
                  <a:pt x="43" y="748"/>
                </a:cubicBezTo>
                <a:cubicBezTo>
                  <a:pt x="22" y="811"/>
                  <a:pt x="1" y="894"/>
                  <a:pt x="22" y="957"/>
                </a:cubicBezTo>
                <a:cubicBezTo>
                  <a:pt x="43" y="1020"/>
                  <a:pt x="84" y="1083"/>
                  <a:pt x="126" y="1125"/>
                </a:cubicBezTo>
                <a:cubicBezTo>
                  <a:pt x="294" y="1334"/>
                  <a:pt x="482" y="1522"/>
                  <a:pt x="649" y="1732"/>
                </a:cubicBezTo>
                <a:lnTo>
                  <a:pt x="1194" y="1460"/>
                </a:lnTo>
                <a:cubicBezTo>
                  <a:pt x="1256" y="1439"/>
                  <a:pt x="1319" y="1397"/>
                  <a:pt x="1361" y="1355"/>
                </a:cubicBezTo>
                <a:cubicBezTo>
                  <a:pt x="1403" y="1292"/>
                  <a:pt x="1424" y="1229"/>
                  <a:pt x="1424" y="1146"/>
                </a:cubicBezTo>
                <a:cubicBezTo>
                  <a:pt x="1466" y="915"/>
                  <a:pt x="1591" y="560"/>
                  <a:pt x="1445" y="350"/>
                </a:cubicBezTo>
                <a:cubicBezTo>
                  <a:pt x="1277" y="183"/>
                  <a:pt x="1089" y="78"/>
                  <a:pt x="880" y="15"/>
                </a:cubicBezTo>
                <a:cubicBezTo>
                  <a:pt x="835" y="5"/>
                  <a:pt x="791" y="0"/>
                  <a:pt x="750" y="0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26"/>
          <p:cNvSpPr/>
          <p:nvPr/>
        </p:nvSpPr>
        <p:spPr>
          <a:xfrm>
            <a:off x="6721774" y="4013188"/>
            <a:ext cx="57812" cy="63266"/>
          </a:xfrm>
          <a:custGeom>
            <a:rect b="b" l="l" r="r" t="t"/>
            <a:pathLst>
              <a:path extrusionOk="0" h="1740" w="1590">
                <a:moveTo>
                  <a:pt x="999" y="0"/>
                </a:moveTo>
                <a:cubicBezTo>
                  <a:pt x="981" y="0"/>
                  <a:pt x="962" y="1"/>
                  <a:pt x="942" y="2"/>
                </a:cubicBezTo>
                <a:cubicBezTo>
                  <a:pt x="524" y="23"/>
                  <a:pt x="1" y="756"/>
                  <a:pt x="105" y="1153"/>
                </a:cubicBezTo>
                <a:cubicBezTo>
                  <a:pt x="126" y="1195"/>
                  <a:pt x="147" y="1216"/>
                  <a:pt x="189" y="1258"/>
                </a:cubicBezTo>
                <a:cubicBezTo>
                  <a:pt x="377" y="1426"/>
                  <a:pt x="566" y="1572"/>
                  <a:pt x="796" y="1719"/>
                </a:cubicBezTo>
                <a:cubicBezTo>
                  <a:pt x="817" y="1739"/>
                  <a:pt x="838" y="1739"/>
                  <a:pt x="880" y="1739"/>
                </a:cubicBezTo>
                <a:cubicBezTo>
                  <a:pt x="901" y="1739"/>
                  <a:pt x="921" y="1719"/>
                  <a:pt x="942" y="1698"/>
                </a:cubicBezTo>
                <a:lnTo>
                  <a:pt x="1403" y="1279"/>
                </a:lnTo>
                <a:cubicBezTo>
                  <a:pt x="1424" y="1258"/>
                  <a:pt x="1466" y="1237"/>
                  <a:pt x="1487" y="1195"/>
                </a:cubicBezTo>
                <a:cubicBezTo>
                  <a:pt x="1487" y="1153"/>
                  <a:pt x="1507" y="1133"/>
                  <a:pt x="1507" y="1091"/>
                </a:cubicBezTo>
                <a:cubicBezTo>
                  <a:pt x="1568" y="644"/>
                  <a:pt x="1590" y="0"/>
                  <a:pt x="999" y="0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26"/>
          <p:cNvSpPr/>
          <p:nvPr/>
        </p:nvSpPr>
        <p:spPr>
          <a:xfrm>
            <a:off x="6673089" y="4050529"/>
            <a:ext cx="46432" cy="46468"/>
          </a:xfrm>
          <a:custGeom>
            <a:rect b="b" l="l" r="r" t="t"/>
            <a:pathLst>
              <a:path extrusionOk="0" h="1278" w="1277">
                <a:moveTo>
                  <a:pt x="586" y="1"/>
                </a:moveTo>
                <a:cubicBezTo>
                  <a:pt x="314" y="85"/>
                  <a:pt x="126" y="273"/>
                  <a:pt x="21" y="524"/>
                </a:cubicBezTo>
                <a:cubicBezTo>
                  <a:pt x="0" y="671"/>
                  <a:pt x="0" y="817"/>
                  <a:pt x="21" y="964"/>
                </a:cubicBezTo>
                <a:cubicBezTo>
                  <a:pt x="21" y="1047"/>
                  <a:pt x="63" y="1131"/>
                  <a:pt x="126" y="1173"/>
                </a:cubicBezTo>
                <a:cubicBezTo>
                  <a:pt x="147" y="1194"/>
                  <a:pt x="188" y="1194"/>
                  <a:pt x="230" y="1194"/>
                </a:cubicBezTo>
                <a:lnTo>
                  <a:pt x="1026" y="1278"/>
                </a:lnTo>
                <a:cubicBezTo>
                  <a:pt x="1067" y="1278"/>
                  <a:pt x="1109" y="1278"/>
                  <a:pt x="1151" y="1236"/>
                </a:cubicBezTo>
                <a:cubicBezTo>
                  <a:pt x="1172" y="1215"/>
                  <a:pt x="1172" y="1194"/>
                  <a:pt x="1172" y="1173"/>
                </a:cubicBezTo>
                <a:cubicBezTo>
                  <a:pt x="1214" y="964"/>
                  <a:pt x="1235" y="775"/>
                  <a:pt x="1256" y="566"/>
                </a:cubicBezTo>
                <a:cubicBezTo>
                  <a:pt x="1277" y="503"/>
                  <a:pt x="1277" y="440"/>
                  <a:pt x="1256" y="399"/>
                </a:cubicBezTo>
                <a:cubicBezTo>
                  <a:pt x="1109" y="147"/>
                  <a:pt x="858" y="1"/>
                  <a:pt x="586" y="1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26"/>
          <p:cNvSpPr/>
          <p:nvPr/>
        </p:nvSpPr>
        <p:spPr>
          <a:xfrm>
            <a:off x="6798637" y="4013007"/>
            <a:ext cx="28943" cy="26725"/>
          </a:xfrm>
          <a:custGeom>
            <a:rect b="b" l="l" r="r" t="t"/>
            <a:pathLst>
              <a:path extrusionOk="0" h="735" w="796">
                <a:moveTo>
                  <a:pt x="468" y="0"/>
                </a:moveTo>
                <a:cubicBezTo>
                  <a:pt x="435" y="0"/>
                  <a:pt x="404" y="3"/>
                  <a:pt x="377" y="7"/>
                </a:cubicBezTo>
                <a:cubicBezTo>
                  <a:pt x="231" y="70"/>
                  <a:pt x="105" y="175"/>
                  <a:pt x="21" y="300"/>
                </a:cubicBezTo>
                <a:cubicBezTo>
                  <a:pt x="0" y="321"/>
                  <a:pt x="0" y="342"/>
                  <a:pt x="0" y="363"/>
                </a:cubicBezTo>
                <a:cubicBezTo>
                  <a:pt x="0" y="384"/>
                  <a:pt x="0" y="426"/>
                  <a:pt x="21" y="447"/>
                </a:cubicBezTo>
                <a:lnTo>
                  <a:pt x="189" y="656"/>
                </a:lnTo>
                <a:cubicBezTo>
                  <a:pt x="210" y="677"/>
                  <a:pt x="231" y="698"/>
                  <a:pt x="272" y="719"/>
                </a:cubicBezTo>
                <a:cubicBezTo>
                  <a:pt x="283" y="729"/>
                  <a:pt x="299" y="735"/>
                  <a:pt x="314" y="735"/>
                </a:cubicBezTo>
                <a:cubicBezTo>
                  <a:pt x="330" y="735"/>
                  <a:pt x="346" y="729"/>
                  <a:pt x="356" y="719"/>
                </a:cubicBezTo>
                <a:lnTo>
                  <a:pt x="733" y="677"/>
                </a:lnTo>
                <a:cubicBezTo>
                  <a:pt x="754" y="551"/>
                  <a:pt x="775" y="405"/>
                  <a:pt x="775" y="279"/>
                </a:cubicBezTo>
                <a:cubicBezTo>
                  <a:pt x="796" y="217"/>
                  <a:pt x="775" y="175"/>
                  <a:pt x="775" y="133"/>
                </a:cubicBezTo>
                <a:cubicBezTo>
                  <a:pt x="726" y="34"/>
                  <a:pt x="586" y="0"/>
                  <a:pt x="468" y="0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26"/>
          <p:cNvSpPr/>
          <p:nvPr/>
        </p:nvSpPr>
        <p:spPr>
          <a:xfrm>
            <a:off x="6648874" y="3906729"/>
            <a:ext cx="40214" cy="32070"/>
          </a:xfrm>
          <a:custGeom>
            <a:rect b="b" l="l" r="r" t="t"/>
            <a:pathLst>
              <a:path extrusionOk="0" h="882" w="1106">
                <a:moveTo>
                  <a:pt x="561" y="0"/>
                </a:moveTo>
                <a:cubicBezTo>
                  <a:pt x="373" y="105"/>
                  <a:pt x="206" y="251"/>
                  <a:pt x="80" y="440"/>
                </a:cubicBezTo>
                <a:cubicBezTo>
                  <a:pt x="1" y="559"/>
                  <a:pt x="109" y="734"/>
                  <a:pt x="246" y="734"/>
                </a:cubicBezTo>
                <a:cubicBezTo>
                  <a:pt x="253" y="734"/>
                  <a:pt x="261" y="734"/>
                  <a:pt x="268" y="733"/>
                </a:cubicBezTo>
                <a:cubicBezTo>
                  <a:pt x="286" y="727"/>
                  <a:pt x="302" y="724"/>
                  <a:pt x="316" y="724"/>
                </a:cubicBezTo>
                <a:cubicBezTo>
                  <a:pt x="407" y="724"/>
                  <a:pt x="450" y="822"/>
                  <a:pt x="540" y="858"/>
                </a:cubicBezTo>
                <a:cubicBezTo>
                  <a:pt x="572" y="874"/>
                  <a:pt x="604" y="881"/>
                  <a:pt x="636" y="881"/>
                </a:cubicBezTo>
                <a:cubicBezTo>
                  <a:pt x="688" y="881"/>
                  <a:pt x="740" y="863"/>
                  <a:pt x="792" y="837"/>
                </a:cubicBezTo>
                <a:cubicBezTo>
                  <a:pt x="896" y="816"/>
                  <a:pt x="980" y="775"/>
                  <a:pt x="1043" y="691"/>
                </a:cubicBezTo>
                <a:cubicBezTo>
                  <a:pt x="1085" y="586"/>
                  <a:pt x="1106" y="482"/>
                  <a:pt x="1085" y="377"/>
                </a:cubicBezTo>
                <a:lnTo>
                  <a:pt x="1043" y="105"/>
                </a:lnTo>
                <a:cubicBezTo>
                  <a:pt x="1043" y="84"/>
                  <a:pt x="1043" y="42"/>
                  <a:pt x="1022" y="21"/>
                </a:cubicBezTo>
                <a:cubicBezTo>
                  <a:pt x="980" y="0"/>
                  <a:pt x="959" y="0"/>
                  <a:pt x="917" y="0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26"/>
          <p:cNvSpPr/>
          <p:nvPr/>
        </p:nvSpPr>
        <p:spPr>
          <a:xfrm>
            <a:off x="6618296" y="4035477"/>
            <a:ext cx="43414" cy="44032"/>
          </a:xfrm>
          <a:custGeom>
            <a:rect b="b" l="l" r="r" t="t"/>
            <a:pathLst>
              <a:path extrusionOk="0" h="1211" w="1194">
                <a:moveTo>
                  <a:pt x="752" y="1"/>
                </a:moveTo>
                <a:cubicBezTo>
                  <a:pt x="534" y="1"/>
                  <a:pt x="309" y="158"/>
                  <a:pt x="168" y="268"/>
                </a:cubicBezTo>
                <a:cubicBezTo>
                  <a:pt x="63" y="352"/>
                  <a:pt x="0" y="478"/>
                  <a:pt x="0" y="603"/>
                </a:cubicBezTo>
                <a:cubicBezTo>
                  <a:pt x="0" y="708"/>
                  <a:pt x="42" y="792"/>
                  <a:pt x="84" y="854"/>
                </a:cubicBezTo>
                <a:lnTo>
                  <a:pt x="230" y="1126"/>
                </a:lnTo>
                <a:cubicBezTo>
                  <a:pt x="230" y="1147"/>
                  <a:pt x="251" y="1147"/>
                  <a:pt x="251" y="1168"/>
                </a:cubicBezTo>
                <a:cubicBezTo>
                  <a:pt x="265" y="1168"/>
                  <a:pt x="279" y="1178"/>
                  <a:pt x="293" y="1178"/>
                </a:cubicBezTo>
                <a:cubicBezTo>
                  <a:pt x="300" y="1178"/>
                  <a:pt x="307" y="1175"/>
                  <a:pt x="314" y="1168"/>
                </a:cubicBezTo>
                <a:lnTo>
                  <a:pt x="858" y="1210"/>
                </a:lnTo>
                <a:lnTo>
                  <a:pt x="921" y="1210"/>
                </a:lnTo>
                <a:cubicBezTo>
                  <a:pt x="963" y="1189"/>
                  <a:pt x="963" y="1147"/>
                  <a:pt x="963" y="1126"/>
                </a:cubicBezTo>
                <a:cubicBezTo>
                  <a:pt x="1005" y="1022"/>
                  <a:pt x="1068" y="938"/>
                  <a:pt x="1130" y="833"/>
                </a:cubicBezTo>
                <a:cubicBezTo>
                  <a:pt x="1193" y="603"/>
                  <a:pt x="1151" y="373"/>
                  <a:pt x="1026" y="164"/>
                </a:cubicBezTo>
                <a:cubicBezTo>
                  <a:pt x="1026" y="122"/>
                  <a:pt x="984" y="80"/>
                  <a:pt x="963" y="59"/>
                </a:cubicBezTo>
                <a:cubicBezTo>
                  <a:pt x="896" y="18"/>
                  <a:pt x="824" y="1"/>
                  <a:pt x="752" y="1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26"/>
          <p:cNvSpPr/>
          <p:nvPr/>
        </p:nvSpPr>
        <p:spPr>
          <a:xfrm>
            <a:off x="6757551" y="3906729"/>
            <a:ext cx="22107" cy="20725"/>
          </a:xfrm>
          <a:custGeom>
            <a:rect b="b" l="l" r="r" t="t"/>
            <a:pathLst>
              <a:path extrusionOk="0" h="570" w="608">
                <a:moveTo>
                  <a:pt x="230" y="0"/>
                </a:moveTo>
                <a:cubicBezTo>
                  <a:pt x="168" y="63"/>
                  <a:pt x="105" y="126"/>
                  <a:pt x="63" y="209"/>
                </a:cubicBezTo>
                <a:cubicBezTo>
                  <a:pt x="0" y="272"/>
                  <a:pt x="0" y="377"/>
                  <a:pt x="42" y="461"/>
                </a:cubicBezTo>
                <a:cubicBezTo>
                  <a:pt x="101" y="532"/>
                  <a:pt x="188" y="570"/>
                  <a:pt x="274" y="570"/>
                </a:cubicBezTo>
                <a:cubicBezTo>
                  <a:pt x="340" y="570"/>
                  <a:pt x="406" y="548"/>
                  <a:pt x="461" y="503"/>
                </a:cubicBezTo>
                <a:cubicBezTo>
                  <a:pt x="565" y="461"/>
                  <a:pt x="607" y="335"/>
                  <a:pt x="586" y="230"/>
                </a:cubicBezTo>
                <a:cubicBezTo>
                  <a:pt x="544" y="168"/>
                  <a:pt x="482" y="105"/>
                  <a:pt x="419" y="84"/>
                </a:cubicBezTo>
                <a:cubicBezTo>
                  <a:pt x="365" y="66"/>
                  <a:pt x="326" y="17"/>
                  <a:pt x="263" y="17"/>
                </a:cubicBezTo>
                <a:cubicBezTo>
                  <a:pt x="253" y="17"/>
                  <a:pt x="242" y="18"/>
                  <a:pt x="230" y="21"/>
                </a:cubicBezTo>
                <a:lnTo>
                  <a:pt x="230" y="0"/>
                </a:ln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26"/>
          <p:cNvSpPr/>
          <p:nvPr/>
        </p:nvSpPr>
        <p:spPr>
          <a:xfrm>
            <a:off x="6786093" y="4081616"/>
            <a:ext cx="27779" cy="22980"/>
          </a:xfrm>
          <a:custGeom>
            <a:rect b="b" l="l" r="r" t="t"/>
            <a:pathLst>
              <a:path extrusionOk="0" h="632" w="764">
                <a:moveTo>
                  <a:pt x="421" y="0"/>
                </a:moveTo>
                <a:cubicBezTo>
                  <a:pt x="157" y="0"/>
                  <a:pt x="0" y="309"/>
                  <a:pt x="178" y="506"/>
                </a:cubicBezTo>
                <a:cubicBezTo>
                  <a:pt x="249" y="592"/>
                  <a:pt x="343" y="632"/>
                  <a:pt x="434" y="632"/>
                </a:cubicBezTo>
                <a:cubicBezTo>
                  <a:pt x="586" y="632"/>
                  <a:pt x="730" y="522"/>
                  <a:pt x="743" y="339"/>
                </a:cubicBezTo>
                <a:cubicBezTo>
                  <a:pt x="764" y="171"/>
                  <a:pt x="638" y="25"/>
                  <a:pt x="471" y="4"/>
                </a:cubicBezTo>
                <a:cubicBezTo>
                  <a:pt x="454" y="2"/>
                  <a:pt x="437" y="0"/>
                  <a:pt x="421" y="0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26"/>
          <p:cNvSpPr/>
          <p:nvPr/>
        </p:nvSpPr>
        <p:spPr>
          <a:xfrm>
            <a:off x="6818416" y="4066782"/>
            <a:ext cx="27597" cy="23489"/>
          </a:xfrm>
          <a:custGeom>
            <a:rect b="b" l="l" r="r" t="t"/>
            <a:pathLst>
              <a:path extrusionOk="0" h="646" w="759">
                <a:moveTo>
                  <a:pt x="368" y="1"/>
                </a:moveTo>
                <a:cubicBezTo>
                  <a:pt x="338" y="1"/>
                  <a:pt x="306" y="5"/>
                  <a:pt x="273" y="14"/>
                </a:cubicBezTo>
                <a:cubicBezTo>
                  <a:pt x="105" y="35"/>
                  <a:pt x="1" y="224"/>
                  <a:pt x="42" y="391"/>
                </a:cubicBezTo>
                <a:cubicBezTo>
                  <a:pt x="79" y="551"/>
                  <a:pt x="225" y="646"/>
                  <a:pt x="368" y="646"/>
                </a:cubicBezTo>
                <a:cubicBezTo>
                  <a:pt x="469" y="646"/>
                  <a:pt x="568" y="599"/>
                  <a:pt x="628" y="496"/>
                </a:cubicBezTo>
                <a:cubicBezTo>
                  <a:pt x="758" y="273"/>
                  <a:pt x="608" y="1"/>
                  <a:pt x="368" y="1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26"/>
          <p:cNvSpPr/>
          <p:nvPr/>
        </p:nvSpPr>
        <p:spPr>
          <a:xfrm>
            <a:off x="6800927" y="3985374"/>
            <a:ext cx="27597" cy="23489"/>
          </a:xfrm>
          <a:custGeom>
            <a:rect b="b" l="l" r="r" t="t"/>
            <a:pathLst>
              <a:path extrusionOk="0" h="646" w="759">
                <a:moveTo>
                  <a:pt x="368" y="0"/>
                </a:moveTo>
                <a:cubicBezTo>
                  <a:pt x="337" y="0"/>
                  <a:pt x="305" y="4"/>
                  <a:pt x="272" y="14"/>
                </a:cubicBezTo>
                <a:cubicBezTo>
                  <a:pt x="105" y="56"/>
                  <a:pt x="0" y="223"/>
                  <a:pt x="42" y="391"/>
                </a:cubicBezTo>
                <a:cubicBezTo>
                  <a:pt x="79" y="551"/>
                  <a:pt x="224" y="645"/>
                  <a:pt x="368" y="645"/>
                </a:cubicBezTo>
                <a:cubicBezTo>
                  <a:pt x="468" y="645"/>
                  <a:pt x="568" y="599"/>
                  <a:pt x="628" y="495"/>
                </a:cubicBezTo>
                <a:cubicBezTo>
                  <a:pt x="758" y="272"/>
                  <a:pt x="608" y="0"/>
                  <a:pt x="368" y="0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26"/>
          <p:cNvSpPr/>
          <p:nvPr/>
        </p:nvSpPr>
        <p:spPr>
          <a:xfrm>
            <a:off x="6701231" y="3844010"/>
            <a:ext cx="27706" cy="23525"/>
          </a:xfrm>
          <a:custGeom>
            <a:rect b="b" l="l" r="r" t="t"/>
            <a:pathLst>
              <a:path extrusionOk="0" h="647" w="762">
                <a:moveTo>
                  <a:pt x="348" y="1"/>
                </a:moveTo>
                <a:cubicBezTo>
                  <a:pt x="323" y="1"/>
                  <a:pt x="298" y="3"/>
                  <a:pt x="273" y="9"/>
                </a:cubicBezTo>
                <a:cubicBezTo>
                  <a:pt x="105" y="51"/>
                  <a:pt x="0" y="218"/>
                  <a:pt x="42" y="386"/>
                </a:cubicBezTo>
                <a:cubicBezTo>
                  <a:pt x="78" y="555"/>
                  <a:pt x="219" y="647"/>
                  <a:pt x="359" y="647"/>
                </a:cubicBezTo>
                <a:cubicBezTo>
                  <a:pt x="463" y="647"/>
                  <a:pt x="566" y="597"/>
                  <a:pt x="628" y="490"/>
                </a:cubicBezTo>
                <a:cubicBezTo>
                  <a:pt x="762" y="280"/>
                  <a:pt x="600" y="1"/>
                  <a:pt x="348" y="1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26"/>
          <p:cNvSpPr/>
          <p:nvPr/>
        </p:nvSpPr>
        <p:spPr>
          <a:xfrm>
            <a:off x="6752970" y="3998499"/>
            <a:ext cx="28434" cy="23525"/>
          </a:xfrm>
          <a:custGeom>
            <a:rect b="b" l="l" r="r" t="t"/>
            <a:pathLst>
              <a:path extrusionOk="0" h="647" w="782">
                <a:moveTo>
                  <a:pt x="364" y="1"/>
                </a:moveTo>
                <a:cubicBezTo>
                  <a:pt x="341" y="1"/>
                  <a:pt x="318" y="3"/>
                  <a:pt x="294" y="9"/>
                </a:cubicBezTo>
                <a:cubicBezTo>
                  <a:pt x="126" y="51"/>
                  <a:pt x="1" y="218"/>
                  <a:pt x="43" y="385"/>
                </a:cubicBezTo>
                <a:cubicBezTo>
                  <a:pt x="79" y="554"/>
                  <a:pt x="219" y="647"/>
                  <a:pt x="360" y="647"/>
                </a:cubicBezTo>
                <a:cubicBezTo>
                  <a:pt x="463" y="647"/>
                  <a:pt x="566" y="597"/>
                  <a:pt x="629" y="490"/>
                </a:cubicBezTo>
                <a:cubicBezTo>
                  <a:pt x="781" y="280"/>
                  <a:pt x="603" y="1"/>
                  <a:pt x="364" y="1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26"/>
          <p:cNvSpPr/>
          <p:nvPr/>
        </p:nvSpPr>
        <p:spPr>
          <a:xfrm>
            <a:off x="6706758" y="3939016"/>
            <a:ext cx="33669" cy="23561"/>
          </a:xfrm>
          <a:custGeom>
            <a:rect b="b" l="l" r="r" t="t"/>
            <a:pathLst>
              <a:path extrusionOk="0" h="648" w="926">
                <a:moveTo>
                  <a:pt x="481" y="1"/>
                </a:moveTo>
                <a:cubicBezTo>
                  <a:pt x="453" y="1"/>
                  <a:pt x="424" y="4"/>
                  <a:pt x="393" y="12"/>
                </a:cubicBezTo>
                <a:cubicBezTo>
                  <a:pt x="0" y="91"/>
                  <a:pt x="86" y="648"/>
                  <a:pt x="443" y="648"/>
                </a:cubicBezTo>
                <a:cubicBezTo>
                  <a:pt x="467" y="648"/>
                  <a:pt x="492" y="645"/>
                  <a:pt x="518" y="640"/>
                </a:cubicBezTo>
                <a:cubicBezTo>
                  <a:pt x="925" y="563"/>
                  <a:pt x="830" y="1"/>
                  <a:pt x="481" y="1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26"/>
          <p:cNvSpPr/>
          <p:nvPr/>
        </p:nvSpPr>
        <p:spPr>
          <a:xfrm>
            <a:off x="6617533" y="3949597"/>
            <a:ext cx="28252" cy="23489"/>
          </a:xfrm>
          <a:custGeom>
            <a:rect b="b" l="l" r="r" t="t"/>
            <a:pathLst>
              <a:path extrusionOk="0" h="646" w="777">
                <a:moveTo>
                  <a:pt x="383" y="0"/>
                </a:moveTo>
                <a:cubicBezTo>
                  <a:pt x="354" y="0"/>
                  <a:pt x="324" y="5"/>
                  <a:pt x="293" y="14"/>
                </a:cubicBezTo>
                <a:cubicBezTo>
                  <a:pt x="105" y="35"/>
                  <a:pt x="0" y="223"/>
                  <a:pt x="42" y="391"/>
                </a:cubicBezTo>
                <a:cubicBezTo>
                  <a:pt x="79" y="551"/>
                  <a:pt x="224" y="646"/>
                  <a:pt x="368" y="646"/>
                </a:cubicBezTo>
                <a:cubicBezTo>
                  <a:pt x="468" y="646"/>
                  <a:pt x="568" y="599"/>
                  <a:pt x="628" y="496"/>
                </a:cubicBezTo>
                <a:cubicBezTo>
                  <a:pt x="777" y="273"/>
                  <a:pt x="612" y="0"/>
                  <a:pt x="383" y="0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26"/>
          <p:cNvSpPr/>
          <p:nvPr/>
        </p:nvSpPr>
        <p:spPr>
          <a:xfrm>
            <a:off x="6671562" y="3871207"/>
            <a:ext cx="28252" cy="23489"/>
          </a:xfrm>
          <a:custGeom>
            <a:rect b="b" l="l" r="r" t="t"/>
            <a:pathLst>
              <a:path extrusionOk="0" h="646" w="777">
                <a:moveTo>
                  <a:pt x="383" y="1"/>
                </a:moveTo>
                <a:cubicBezTo>
                  <a:pt x="354" y="1"/>
                  <a:pt x="324" y="5"/>
                  <a:pt x="293" y="14"/>
                </a:cubicBezTo>
                <a:cubicBezTo>
                  <a:pt x="105" y="35"/>
                  <a:pt x="0" y="224"/>
                  <a:pt x="42" y="391"/>
                </a:cubicBezTo>
                <a:cubicBezTo>
                  <a:pt x="79" y="551"/>
                  <a:pt x="224" y="646"/>
                  <a:pt x="368" y="646"/>
                </a:cubicBezTo>
                <a:cubicBezTo>
                  <a:pt x="468" y="646"/>
                  <a:pt x="568" y="599"/>
                  <a:pt x="628" y="496"/>
                </a:cubicBezTo>
                <a:cubicBezTo>
                  <a:pt x="777" y="273"/>
                  <a:pt x="612" y="1"/>
                  <a:pt x="383" y="1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26"/>
          <p:cNvSpPr/>
          <p:nvPr/>
        </p:nvSpPr>
        <p:spPr>
          <a:xfrm>
            <a:off x="6783039" y="4153898"/>
            <a:ext cx="27815" cy="23743"/>
          </a:xfrm>
          <a:custGeom>
            <a:rect b="b" l="l" r="r" t="t"/>
            <a:pathLst>
              <a:path extrusionOk="0" h="653" w="765">
                <a:moveTo>
                  <a:pt x="422" y="1"/>
                </a:moveTo>
                <a:cubicBezTo>
                  <a:pt x="158" y="1"/>
                  <a:pt x="1" y="311"/>
                  <a:pt x="178" y="528"/>
                </a:cubicBezTo>
                <a:cubicBezTo>
                  <a:pt x="241" y="614"/>
                  <a:pt x="333" y="653"/>
                  <a:pt x="425" y="653"/>
                </a:cubicBezTo>
                <a:cubicBezTo>
                  <a:pt x="578" y="653"/>
                  <a:pt x="730" y="543"/>
                  <a:pt x="743" y="360"/>
                </a:cubicBezTo>
                <a:cubicBezTo>
                  <a:pt x="764" y="193"/>
                  <a:pt x="639" y="25"/>
                  <a:pt x="471" y="4"/>
                </a:cubicBezTo>
                <a:cubicBezTo>
                  <a:pt x="454" y="2"/>
                  <a:pt x="438" y="1"/>
                  <a:pt x="422" y="1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26"/>
          <p:cNvSpPr/>
          <p:nvPr/>
        </p:nvSpPr>
        <p:spPr>
          <a:xfrm>
            <a:off x="6686360" y="4131646"/>
            <a:ext cx="24470" cy="21961"/>
          </a:xfrm>
          <a:custGeom>
            <a:rect b="b" l="l" r="r" t="t"/>
            <a:pathLst>
              <a:path extrusionOk="0" h="604" w="673">
                <a:moveTo>
                  <a:pt x="327" y="1"/>
                </a:moveTo>
                <a:cubicBezTo>
                  <a:pt x="188" y="1"/>
                  <a:pt x="49" y="82"/>
                  <a:pt x="12" y="260"/>
                </a:cubicBezTo>
                <a:cubicBezTo>
                  <a:pt x="0" y="480"/>
                  <a:pt x="174" y="604"/>
                  <a:pt x="345" y="604"/>
                </a:cubicBezTo>
                <a:cubicBezTo>
                  <a:pt x="485" y="604"/>
                  <a:pt x="623" y="522"/>
                  <a:pt x="661" y="344"/>
                </a:cubicBezTo>
                <a:cubicBezTo>
                  <a:pt x="672" y="125"/>
                  <a:pt x="499" y="1"/>
                  <a:pt x="327" y="1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26"/>
          <p:cNvSpPr/>
          <p:nvPr/>
        </p:nvSpPr>
        <p:spPr>
          <a:xfrm>
            <a:off x="6805872" y="4125756"/>
            <a:ext cx="28579" cy="23161"/>
          </a:xfrm>
          <a:custGeom>
            <a:rect b="b" l="l" r="r" t="t"/>
            <a:pathLst>
              <a:path extrusionOk="0" h="637" w="786">
                <a:moveTo>
                  <a:pt x="425" y="0"/>
                </a:moveTo>
                <a:cubicBezTo>
                  <a:pt x="176" y="0"/>
                  <a:pt x="1" y="310"/>
                  <a:pt x="178" y="527"/>
                </a:cubicBezTo>
                <a:cubicBezTo>
                  <a:pt x="246" y="602"/>
                  <a:pt x="335" y="637"/>
                  <a:pt x="424" y="637"/>
                </a:cubicBezTo>
                <a:cubicBezTo>
                  <a:pt x="582" y="637"/>
                  <a:pt x="737" y="527"/>
                  <a:pt x="764" y="339"/>
                </a:cubicBezTo>
                <a:cubicBezTo>
                  <a:pt x="785" y="171"/>
                  <a:pt x="660" y="4"/>
                  <a:pt x="471" y="4"/>
                </a:cubicBezTo>
                <a:cubicBezTo>
                  <a:pt x="455" y="1"/>
                  <a:pt x="440" y="0"/>
                  <a:pt x="425" y="0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26"/>
          <p:cNvSpPr/>
          <p:nvPr/>
        </p:nvSpPr>
        <p:spPr>
          <a:xfrm>
            <a:off x="6645311" y="4110521"/>
            <a:ext cx="27815" cy="23743"/>
          </a:xfrm>
          <a:custGeom>
            <a:rect b="b" l="l" r="r" t="t"/>
            <a:pathLst>
              <a:path extrusionOk="0" h="653" w="765">
                <a:moveTo>
                  <a:pt x="421" y="1"/>
                </a:moveTo>
                <a:cubicBezTo>
                  <a:pt x="158" y="1"/>
                  <a:pt x="1" y="311"/>
                  <a:pt x="178" y="528"/>
                </a:cubicBezTo>
                <a:cubicBezTo>
                  <a:pt x="241" y="614"/>
                  <a:pt x="333" y="653"/>
                  <a:pt x="424" y="653"/>
                </a:cubicBezTo>
                <a:cubicBezTo>
                  <a:pt x="578" y="653"/>
                  <a:pt x="730" y="543"/>
                  <a:pt x="743" y="360"/>
                </a:cubicBezTo>
                <a:cubicBezTo>
                  <a:pt x="764" y="193"/>
                  <a:pt x="638" y="25"/>
                  <a:pt x="471" y="4"/>
                </a:cubicBezTo>
                <a:cubicBezTo>
                  <a:pt x="454" y="2"/>
                  <a:pt x="438" y="1"/>
                  <a:pt x="421" y="1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26"/>
          <p:cNvSpPr/>
          <p:nvPr/>
        </p:nvSpPr>
        <p:spPr>
          <a:xfrm>
            <a:off x="6736426" y="4121284"/>
            <a:ext cx="27997" cy="23634"/>
          </a:xfrm>
          <a:custGeom>
            <a:rect b="b" l="l" r="r" t="t"/>
            <a:pathLst>
              <a:path extrusionOk="0" h="650" w="770">
                <a:moveTo>
                  <a:pt x="449" y="0"/>
                </a:moveTo>
                <a:cubicBezTo>
                  <a:pt x="172" y="0"/>
                  <a:pt x="1" y="302"/>
                  <a:pt x="163" y="525"/>
                </a:cubicBezTo>
                <a:cubicBezTo>
                  <a:pt x="233" y="611"/>
                  <a:pt x="330" y="650"/>
                  <a:pt x="425" y="650"/>
                </a:cubicBezTo>
                <a:cubicBezTo>
                  <a:pt x="583" y="650"/>
                  <a:pt x="736" y="540"/>
                  <a:pt x="749" y="357"/>
                </a:cubicBezTo>
                <a:cubicBezTo>
                  <a:pt x="770" y="190"/>
                  <a:pt x="644" y="22"/>
                  <a:pt x="477" y="1"/>
                </a:cubicBezTo>
                <a:cubicBezTo>
                  <a:pt x="467" y="1"/>
                  <a:pt x="458" y="0"/>
                  <a:pt x="449" y="0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26"/>
          <p:cNvSpPr/>
          <p:nvPr/>
        </p:nvSpPr>
        <p:spPr>
          <a:xfrm>
            <a:off x="6719919" y="4172914"/>
            <a:ext cx="27779" cy="23016"/>
          </a:xfrm>
          <a:custGeom>
            <a:rect b="b" l="l" r="r" t="t"/>
            <a:pathLst>
              <a:path extrusionOk="0" h="633" w="764">
                <a:moveTo>
                  <a:pt x="418" y="1"/>
                </a:moveTo>
                <a:cubicBezTo>
                  <a:pt x="155" y="1"/>
                  <a:pt x="0" y="291"/>
                  <a:pt x="177" y="507"/>
                </a:cubicBezTo>
                <a:cubicBezTo>
                  <a:pt x="248" y="593"/>
                  <a:pt x="342" y="632"/>
                  <a:pt x="433" y="632"/>
                </a:cubicBezTo>
                <a:cubicBezTo>
                  <a:pt x="585" y="632"/>
                  <a:pt x="729" y="523"/>
                  <a:pt x="742" y="339"/>
                </a:cubicBezTo>
                <a:cubicBezTo>
                  <a:pt x="763" y="172"/>
                  <a:pt x="638" y="25"/>
                  <a:pt x="470" y="5"/>
                </a:cubicBezTo>
                <a:cubicBezTo>
                  <a:pt x="452" y="2"/>
                  <a:pt x="435" y="1"/>
                  <a:pt x="418" y="1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26"/>
          <p:cNvSpPr/>
          <p:nvPr/>
        </p:nvSpPr>
        <p:spPr>
          <a:xfrm>
            <a:off x="6689232" y="4020060"/>
            <a:ext cx="27997" cy="23670"/>
          </a:xfrm>
          <a:custGeom>
            <a:rect b="b" l="l" r="r" t="t"/>
            <a:pathLst>
              <a:path extrusionOk="0" h="651" w="770">
                <a:moveTo>
                  <a:pt x="430" y="1"/>
                </a:moveTo>
                <a:cubicBezTo>
                  <a:pt x="172" y="1"/>
                  <a:pt x="1" y="302"/>
                  <a:pt x="163" y="525"/>
                </a:cubicBezTo>
                <a:cubicBezTo>
                  <a:pt x="234" y="611"/>
                  <a:pt x="328" y="650"/>
                  <a:pt x="420" y="650"/>
                </a:cubicBezTo>
                <a:cubicBezTo>
                  <a:pt x="574" y="650"/>
                  <a:pt x="723" y="541"/>
                  <a:pt x="749" y="357"/>
                </a:cubicBezTo>
                <a:cubicBezTo>
                  <a:pt x="770" y="190"/>
                  <a:pt x="644" y="23"/>
                  <a:pt x="456" y="2"/>
                </a:cubicBezTo>
                <a:cubicBezTo>
                  <a:pt x="447" y="1"/>
                  <a:pt x="439" y="1"/>
                  <a:pt x="430" y="1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26"/>
          <p:cNvSpPr/>
          <p:nvPr/>
        </p:nvSpPr>
        <p:spPr>
          <a:xfrm>
            <a:off x="6608406" y="4149462"/>
            <a:ext cx="35015" cy="12217"/>
          </a:xfrm>
          <a:custGeom>
            <a:rect b="b" l="l" r="r" t="t"/>
            <a:pathLst>
              <a:path extrusionOk="0" h="336" w="963">
                <a:moveTo>
                  <a:pt x="188" y="1"/>
                </a:moveTo>
                <a:cubicBezTo>
                  <a:pt x="105" y="1"/>
                  <a:pt x="21" y="63"/>
                  <a:pt x="0" y="168"/>
                </a:cubicBezTo>
                <a:cubicBezTo>
                  <a:pt x="35" y="99"/>
                  <a:pt x="98" y="58"/>
                  <a:pt x="166" y="58"/>
                </a:cubicBezTo>
                <a:cubicBezTo>
                  <a:pt x="181" y="58"/>
                  <a:pt x="195" y="60"/>
                  <a:pt x="209" y="63"/>
                </a:cubicBezTo>
                <a:cubicBezTo>
                  <a:pt x="272" y="63"/>
                  <a:pt x="335" y="126"/>
                  <a:pt x="335" y="189"/>
                </a:cubicBezTo>
                <a:lnTo>
                  <a:pt x="377" y="336"/>
                </a:lnTo>
                <a:lnTo>
                  <a:pt x="419" y="189"/>
                </a:lnTo>
                <a:cubicBezTo>
                  <a:pt x="419" y="168"/>
                  <a:pt x="460" y="126"/>
                  <a:pt x="502" y="126"/>
                </a:cubicBezTo>
                <a:cubicBezTo>
                  <a:pt x="544" y="147"/>
                  <a:pt x="586" y="168"/>
                  <a:pt x="586" y="210"/>
                </a:cubicBezTo>
                <a:lnTo>
                  <a:pt x="586" y="294"/>
                </a:lnTo>
                <a:lnTo>
                  <a:pt x="649" y="231"/>
                </a:lnTo>
                <a:cubicBezTo>
                  <a:pt x="680" y="184"/>
                  <a:pt x="723" y="160"/>
                  <a:pt x="770" y="160"/>
                </a:cubicBezTo>
                <a:cubicBezTo>
                  <a:pt x="785" y="160"/>
                  <a:pt x="801" y="163"/>
                  <a:pt x="816" y="168"/>
                </a:cubicBezTo>
                <a:cubicBezTo>
                  <a:pt x="879" y="189"/>
                  <a:pt x="942" y="231"/>
                  <a:pt x="963" y="315"/>
                </a:cubicBezTo>
                <a:cubicBezTo>
                  <a:pt x="963" y="231"/>
                  <a:pt x="900" y="147"/>
                  <a:pt x="837" y="126"/>
                </a:cubicBezTo>
                <a:cubicBezTo>
                  <a:pt x="809" y="112"/>
                  <a:pt x="779" y="105"/>
                  <a:pt x="749" y="105"/>
                </a:cubicBezTo>
                <a:cubicBezTo>
                  <a:pt x="707" y="105"/>
                  <a:pt x="664" y="119"/>
                  <a:pt x="628" y="146"/>
                </a:cubicBezTo>
                <a:lnTo>
                  <a:pt x="628" y="146"/>
                </a:lnTo>
                <a:cubicBezTo>
                  <a:pt x="599" y="101"/>
                  <a:pt x="551" y="63"/>
                  <a:pt x="502" y="63"/>
                </a:cubicBezTo>
                <a:cubicBezTo>
                  <a:pt x="491" y="61"/>
                  <a:pt x="480" y="59"/>
                  <a:pt x="470" y="59"/>
                </a:cubicBezTo>
                <a:cubicBezTo>
                  <a:pt x="429" y="59"/>
                  <a:pt x="395" y="79"/>
                  <a:pt x="371" y="106"/>
                </a:cubicBezTo>
                <a:lnTo>
                  <a:pt x="371" y="106"/>
                </a:lnTo>
                <a:cubicBezTo>
                  <a:pt x="333" y="48"/>
                  <a:pt x="267" y="1"/>
                  <a:pt x="188" y="1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26"/>
          <p:cNvSpPr/>
          <p:nvPr/>
        </p:nvSpPr>
        <p:spPr>
          <a:xfrm>
            <a:off x="6560449" y="4085361"/>
            <a:ext cx="31233" cy="9345"/>
          </a:xfrm>
          <a:custGeom>
            <a:rect b="b" l="l" r="r" t="t"/>
            <a:pathLst>
              <a:path extrusionOk="0" h="257" w="859">
                <a:moveTo>
                  <a:pt x="472" y="0"/>
                </a:moveTo>
                <a:cubicBezTo>
                  <a:pt x="462" y="0"/>
                  <a:pt x="451" y="2"/>
                  <a:pt x="440" y="6"/>
                </a:cubicBezTo>
                <a:cubicBezTo>
                  <a:pt x="382" y="6"/>
                  <a:pt x="335" y="35"/>
                  <a:pt x="311" y="74"/>
                </a:cubicBezTo>
                <a:lnTo>
                  <a:pt x="311" y="74"/>
                </a:lnTo>
                <a:cubicBezTo>
                  <a:pt x="281" y="56"/>
                  <a:pt x="248" y="47"/>
                  <a:pt x="214" y="47"/>
                </a:cubicBezTo>
                <a:cubicBezTo>
                  <a:pt x="185" y="47"/>
                  <a:pt x="156" y="54"/>
                  <a:pt x="126" y="68"/>
                </a:cubicBezTo>
                <a:cubicBezTo>
                  <a:pt x="42" y="89"/>
                  <a:pt x="0" y="173"/>
                  <a:pt x="0" y="257"/>
                </a:cubicBezTo>
                <a:cubicBezTo>
                  <a:pt x="21" y="194"/>
                  <a:pt x="84" y="131"/>
                  <a:pt x="147" y="131"/>
                </a:cubicBezTo>
                <a:cubicBezTo>
                  <a:pt x="164" y="126"/>
                  <a:pt x="181" y="123"/>
                  <a:pt x="197" y="123"/>
                </a:cubicBezTo>
                <a:cubicBezTo>
                  <a:pt x="242" y="123"/>
                  <a:pt x="284" y="142"/>
                  <a:pt x="314" y="173"/>
                </a:cubicBezTo>
                <a:lnTo>
                  <a:pt x="356" y="236"/>
                </a:lnTo>
                <a:lnTo>
                  <a:pt x="377" y="152"/>
                </a:lnTo>
                <a:cubicBezTo>
                  <a:pt x="398" y="110"/>
                  <a:pt x="419" y="89"/>
                  <a:pt x="461" y="89"/>
                </a:cubicBezTo>
                <a:cubicBezTo>
                  <a:pt x="467" y="84"/>
                  <a:pt x="474" y="81"/>
                  <a:pt x="481" y="81"/>
                </a:cubicBezTo>
                <a:cubicBezTo>
                  <a:pt x="503" y="81"/>
                  <a:pt x="529" y="101"/>
                  <a:pt x="545" y="131"/>
                </a:cubicBezTo>
                <a:lnTo>
                  <a:pt x="566" y="194"/>
                </a:lnTo>
                <a:lnTo>
                  <a:pt x="607" y="131"/>
                </a:lnTo>
                <a:cubicBezTo>
                  <a:pt x="649" y="75"/>
                  <a:pt x="710" y="47"/>
                  <a:pt x="770" y="47"/>
                </a:cubicBezTo>
                <a:cubicBezTo>
                  <a:pt x="800" y="47"/>
                  <a:pt x="831" y="54"/>
                  <a:pt x="859" y="68"/>
                </a:cubicBezTo>
                <a:cubicBezTo>
                  <a:pt x="821" y="31"/>
                  <a:pt x="766" y="10"/>
                  <a:pt x="712" y="10"/>
                </a:cubicBezTo>
                <a:cubicBezTo>
                  <a:pt x="663" y="10"/>
                  <a:pt x="614" y="27"/>
                  <a:pt x="578" y="63"/>
                </a:cubicBezTo>
                <a:lnTo>
                  <a:pt x="578" y="63"/>
                </a:lnTo>
                <a:cubicBezTo>
                  <a:pt x="548" y="23"/>
                  <a:pt x="511" y="0"/>
                  <a:pt x="472" y="0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26"/>
          <p:cNvSpPr/>
          <p:nvPr/>
        </p:nvSpPr>
        <p:spPr>
          <a:xfrm>
            <a:off x="6609897" y="4000645"/>
            <a:ext cx="28979" cy="11890"/>
          </a:xfrm>
          <a:custGeom>
            <a:rect b="b" l="l" r="r" t="t"/>
            <a:pathLst>
              <a:path extrusionOk="0" h="327" w="797">
                <a:moveTo>
                  <a:pt x="162" y="1"/>
                </a:moveTo>
                <a:cubicBezTo>
                  <a:pt x="103" y="1"/>
                  <a:pt x="43" y="24"/>
                  <a:pt x="1" y="75"/>
                </a:cubicBezTo>
                <a:cubicBezTo>
                  <a:pt x="34" y="55"/>
                  <a:pt x="70" y="46"/>
                  <a:pt x="105" y="46"/>
                </a:cubicBezTo>
                <a:cubicBezTo>
                  <a:pt x="177" y="46"/>
                  <a:pt x="245" y="88"/>
                  <a:pt x="273" y="159"/>
                </a:cubicBezTo>
                <a:lnTo>
                  <a:pt x="294" y="201"/>
                </a:lnTo>
                <a:lnTo>
                  <a:pt x="336" y="180"/>
                </a:lnTo>
                <a:cubicBezTo>
                  <a:pt x="358" y="165"/>
                  <a:pt x="383" y="158"/>
                  <a:pt x="407" y="158"/>
                </a:cubicBezTo>
                <a:cubicBezTo>
                  <a:pt x="450" y="158"/>
                  <a:pt x="490" y="181"/>
                  <a:pt x="503" y="222"/>
                </a:cubicBezTo>
                <a:lnTo>
                  <a:pt x="524" y="285"/>
                </a:lnTo>
                <a:lnTo>
                  <a:pt x="566" y="243"/>
                </a:lnTo>
                <a:cubicBezTo>
                  <a:pt x="593" y="229"/>
                  <a:pt x="621" y="222"/>
                  <a:pt x="649" y="222"/>
                </a:cubicBezTo>
                <a:cubicBezTo>
                  <a:pt x="710" y="222"/>
                  <a:pt x="768" y="255"/>
                  <a:pt x="796" y="326"/>
                </a:cubicBezTo>
                <a:cubicBezTo>
                  <a:pt x="781" y="234"/>
                  <a:pt x="698" y="176"/>
                  <a:pt x="614" y="176"/>
                </a:cubicBezTo>
                <a:cubicBezTo>
                  <a:pt x="599" y="176"/>
                  <a:pt x="584" y="178"/>
                  <a:pt x="569" y="182"/>
                </a:cubicBezTo>
                <a:lnTo>
                  <a:pt x="569" y="182"/>
                </a:lnTo>
                <a:cubicBezTo>
                  <a:pt x="533" y="119"/>
                  <a:pt x="467" y="79"/>
                  <a:pt x="400" y="79"/>
                </a:cubicBezTo>
                <a:cubicBezTo>
                  <a:pt x="379" y="79"/>
                  <a:pt x="357" y="83"/>
                  <a:pt x="336" y="92"/>
                </a:cubicBezTo>
                <a:lnTo>
                  <a:pt x="336" y="92"/>
                </a:lnTo>
                <a:cubicBezTo>
                  <a:pt x="299" y="34"/>
                  <a:pt x="231" y="1"/>
                  <a:pt x="162" y="1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26"/>
          <p:cNvSpPr/>
          <p:nvPr/>
        </p:nvSpPr>
        <p:spPr>
          <a:xfrm>
            <a:off x="6732427" y="4153134"/>
            <a:ext cx="31997" cy="10072"/>
          </a:xfrm>
          <a:custGeom>
            <a:rect b="b" l="l" r="r" t="t"/>
            <a:pathLst>
              <a:path extrusionOk="0" h="277" w="880">
                <a:moveTo>
                  <a:pt x="722" y="0"/>
                </a:moveTo>
                <a:cubicBezTo>
                  <a:pt x="665" y="0"/>
                  <a:pt x="610" y="24"/>
                  <a:pt x="571" y="69"/>
                </a:cubicBezTo>
                <a:lnTo>
                  <a:pt x="571" y="69"/>
                </a:lnTo>
                <a:cubicBezTo>
                  <a:pt x="547" y="48"/>
                  <a:pt x="520" y="38"/>
                  <a:pt x="496" y="38"/>
                </a:cubicBezTo>
                <a:cubicBezTo>
                  <a:pt x="483" y="38"/>
                  <a:pt x="471" y="41"/>
                  <a:pt x="461" y="46"/>
                </a:cubicBezTo>
                <a:cubicBezTo>
                  <a:pt x="417" y="46"/>
                  <a:pt x="373" y="67"/>
                  <a:pt x="343" y="101"/>
                </a:cubicBezTo>
                <a:lnTo>
                  <a:pt x="343" y="101"/>
                </a:lnTo>
                <a:cubicBezTo>
                  <a:pt x="303" y="73"/>
                  <a:pt x="257" y="59"/>
                  <a:pt x="210" y="59"/>
                </a:cubicBezTo>
                <a:cubicBezTo>
                  <a:pt x="189" y="59"/>
                  <a:pt x="168" y="62"/>
                  <a:pt x="147" y="67"/>
                </a:cubicBezTo>
                <a:cubicBezTo>
                  <a:pt x="63" y="109"/>
                  <a:pt x="1" y="172"/>
                  <a:pt x="1" y="276"/>
                </a:cubicBezTo>
                <a:cubicBezTo>
                  <a:pt x="21" y="193"/>
                  <a:pt x="84" y="151"/>
                  <a:pt x="168" y="130"/>
                </a:cubicBezTo>
                <a:cubicBezTo>
                  <a:pt x="185" y="124"/>
                  <a:pt x="202" y="122"/>
                  <a:pt x="218" y="122"/>
                </a:cubicBezTo>
                <a:cubicBezTo>
                  <a:pt x="263" y="122"/>
                  <a:pt x="305" y="141"/>
                  <a:pt x="335" y="172"/>
                </a:cubicBezTo>
                <a:lnTo>
                  <a:pt x="377" y="235"/>
                </a:lnTo>
                <a:lnTo>
                  <a:pt x="398" y="151"/>
                </a:lnTo>
                <a:cubicBezTo>
                  <a:pt x="411" y="125"/>
                  <a:pt x="456" y="107"/>
                  <a:pt x="498" y="107"/>
                </a:cubicBezTo>
                <a:cubicBezTo>
                  <a:pt x="525" y="107"/>
                  <a:pt x="550" y="114"/>
                  <a:pt x="566" y="130"/>
                </a:cubicBezTo>
                <a:lnTo>
                  <a:pt x="587" y="193"/>
                </a:lnTo>
                <a:lnTo>
                  <a:pt x="628" y="130"/>
                </a:lnTo>
                <a:cubicBezTo>
                  <a:pt x="656" y="74"/>
                  <a:pt x="712" y="37"/>
                  <a:pt x="777" y="37"/>
                </a:cubicBezTo>
                <a:cubicBezTo>
                  <a:pt x="810" y="37"/>
                  <a:pt x="845" y="46"/>
                  <a:pt x="880" y="67"/>
                </a:cubicBezTo>
                <a:cubicBezTo>
                  <a:pt x="834" y="22"/>
                  <a:pt x="777" y="0"/>
                  <a:pt x="722" y="0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26"/>
          <p:cNvSpPr/>
          <p:nvPr/>
        </p:nvSpPr>
        <p:spPr>
          <a:xfrm>
            <a:off x="6823761" y="4112194"/>
            <a:ext cx="29706" cy="12944"/>
          </a:xfrm>
          <a:custGeom>
            <a:rect b="b" l="l" r="r" t="t"/>
            <a:pathLst>
              <a:path extrusionOk="0" h="356" w="817">
                <a:moveTo>
                  <a:pt x="188" y="0"/>
                </a:moveTo>
                <a:cubicBezTo>
                  <a:pt x="126" y="0"/>
                  <a:pt x="63" y="21"/>
                  <a:pt x="0" y="84"/>
                </a:cubicBezTo>
                <a:cubicBezTo>
                  <a:pt x="63" y="42"/>
                  <a:pt x="147" y="42"/>
                  <a:pt x="209" y="42"/>
                </a:cubicBezTo>
                <a:cubicBezTo>
                  <a:pt x="251" y="63"/>
                  <a:pt x="293" y="105"/>
                  <a:pt x="293" y="147"/>
                </a:cubicBezTo>
                <a:lnTo>
                  <a:pt x="293" y="209"/>
                </a:lnTo>
                <a:lnTo>
                  <a:pt x="356" y="168"/>
                </a:lnTo>
                <a:cubicBezTo>
                  <a:pt x="383" y="147"/>
                  <a:pt x="412" y="138"/>
                  <a:pt x="439" y="138"/>
                </a:cubicBezTo>
                <a:cubicBezTo>
                  <a:pt x="496" y="138"/>
                  <a:pt x="544" y="180"/>
                  <a:pt x="544" y="251"/>
                </a:cubicBezTo>
                <a:lnTo>
                  <a:pt x="544" y="314"/>
                </a:lnTo>
                <a:lnTo>
                  <a:pt x="607" y="272"/>
                </a:lnTo>
                <a:cubicBezTo>
                  <a:pt x="634" y="259"/>
                  <a:pt x="662" y="252"/>
                  <a:pt x="690" y="252"/>
                </a:cubicBezTo>
                <a:cubicBezTo>
                  <a:pt x="749" y="252"/>
                  <a:pt x="802" y="284"/>
                  <a:pt x="816" y="356"/>
                </a:cubicBezTo>
                <a:cubicBezTo>
                  <a:pt x="816" y="248"/>
                  <a:pt x="736" y="185"/>
                  <a:pt x="652" y="185"/>
                </a:cubicBezTo>
                <a:cubicBezTo>
                  <a:pt x="635" y="185"/>
                  <a:pt x="617" y="188"/>
                  <a:pt x="600" y="194"/>
                </a:cubicBezTo>
                <a:lnTo>
                  <a:pt x="600" y="194"/>
                </a:lnTo>
                <a:cubicBezTo>
                  <a:pt x="585" y="138"/>
                  <a:pt x="550" y="95"/>
                  <a:pt x="502" y="63"/>
                </a:cubicBezTo>
                <a:cubicBezTo>
                  <a:pt x="486" y="57"/>
                  <a:pt x="467" y="55"/>
                  <a:pt x="448" y="55"/>
                </a:cubicBezTo>
                <a:cubicBezTo>
                  <a:pt x="417" y="55"/>
                  <a:pt x="384" y="62"/>
                  <a:pt x="353" y="74"/>
                </a:cubicBezTo>
                <a:lnTo>
                  <a:pt x="353" y="74"/>
                </a:lnTo>
                <a:cubicBezTo>
                  <a:pt x="317" y="25"/>
                  <a:pt x="253" y="0"/>
                  <a:pt x="188" y="0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26"/>
          <p:cNvSpPr/>
          <p:nvPr/>
        </p:nvSpPr>
        <p:spPr>
          <a:xfrm>
            <a:off x="6801691" y="4049220"/>
            <a:ext cx="28179" cy="5927"/>
          </a:xfrm>
          <a:custGeom>
            <a:rect b="b" l="l" r="r" t="t"/>
            <a:pathLst>
              <a:path extrusionOk="0" h="163" w="775">
                <a:moveTo>
                  <a:pt x="408" y="0"/>
                </a:moveTo>
                <a:cubicBezTo>
                  <a:pt x="362" y="0"/>
                  <a:pt x="316" y="17"/>
                  <a:pt x="279" y="50"/>
                </a:cubicBezTo>
                <a:lnTo>
                  <a:pt x="279" y="50"/>
                </a:lnTo>
                <a:cubicBezTo>
                  <a:pt x="247" y="30"/>
                  <a:pt x="213" y="21"/>
                  <a:pt x="179" y="21"/>
                </a:cubicBezTo>
                <a:cubicBezTo>
                  <a:pt x="101" y="21"/>
                  <a:pt x="26" y="71"/>
                  <a:pt x="0" y="162"/>
                </a:cubicBezTo>
                <a:cubicBezTo>
                  <a:pt x="38" y="112"/>
                  <a:pt x="99" y="84"/>
                  <a:pt x="155" y="84"/>
                </a:cubicBezTo>
                <a:cubicBezTo>
                  <a:pt x="192" y="84"/>
                  <a:pt x="227" y="96"/>
                  <a:pt x="251" y="121"/>
                </a:cubicBezTo>
                <a:lnTo>
                  <a:pt x="293" y="162"/>
                </a:lnTo>
                <a:lnTo>
                  <a:pt x="314" y="121"/>
                </a:lnTo>
                <a:cubicBezTo>
                  <a:pt x="335" y="100"/>
                  <a:pt x="372" y="89"/>
                  <a:pt x="408" y="89"/>
                </a:cubicBezTo>
                <a:cubicBezTo>
                  <a:pt x="445" y="89"/>
                  <a:pt x="482" y="100"/>
                  <a:pt x="502" y="121"/>
                </a:cubicBezTo>
                <a:lnTo>
                  <a:pt x="523" y="162"/>
                </a:lnTo>
                <a:lnTo>
                  <a:pt x="544" y="142"/>
                </a:lnTo>
                <a:cubicBezTo>
                  <a:pt x="607" y="79"/>
                  <a:pt x="691" y="79"/>
                  <a:pt x="775" y="79"/>
                </a:cubicBezTo>
                <a:cubicBezTo>
                  <a:pt x="733" y="58"/>
                  <a:pt x="686" y="47"/>
                  <a:pt x="641" y="47"/>
                </a:cubicBezTo>
                <a:cubicBezTo>
                  <a:pt x="609" y="47"/>
                  <a:pt x="578" y="53"/>
                  <a:pt x="552" y="64"/>
                </a:cubicBezTo>
                <a:lnTo>
                  <a:pt x="552" y="64"/>
                </a:lnTo>
                <a:cubicBezTo>
                  <a:pt x="512" y="21"/>
                  <a:pt x="460" y="0"/>
                  <a:pt x="408" y="0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26"/>
          <p:cNvSpPr/>
          <p:nvPr/>
        </p:nvSpPr>
        <p:spPr>
          <a:xfrm>
            <a:off x="6714938" y="3924800"/>
            <a:ext cx="31997" cy="8581"/>
          </a:xfrm>
          <a:custGeom>
            <a:rect b="b" l="l" r="r" t="t"/>
            <a:pathLst>
              <a:path extrusionOk="0" h="236" w="880">
                <a:moveTo>
                  <a:pt x="178" y="0"/>
                </a:moveTo>
                <a:cubicBezTo>
                  <a:pt x="110" y="0"/>
                  <a:pt x="42" y="37"/>
                  <a:pt x="0" y="110"/>
                </a:cubicBezTo>
                <a:cubicBezTo>
                  <a:pt x="35" y="75"/>
                  <a:pt x="81" y="59"/>
                  <a:pt x="127" y="59"/>
                </a:cubicBezTo>
                <a:cubicBezTo>
                  <a:pt x="192" y="59"/>
                  <a:pt x="257" y="91"/>
                  <a:pt x="293" y="152"/>
                </a:cubicBezTo>
                <a:lnTo>
                  <a:pt x="314" y="194"/>
                </a:lnTo>
                <a:lnTo>
                  <a:pt x="356" y="173"/>
                </a:lnTo>
                <a:cubicBezTo>
                  <a:pt x="377" y="131"/>
                  <a:pt x="419" y="110"/>
                  <a:pt x="461" y="110"/>
                </a:cubicBezTo>
                <a:cubicBezTo>
                  <a:pt x="502" y="110"/>
                  <a:pt x="544" y="131"/>
                  <a:pt x="544" y="152"/>
                </a:cubicBezTo>
                <a:lnTo>
                  <a:pt x="544" y="236"/>
                </a:lnTo>
                <a:lnTo>
                  <a:pt x="586" y="194"/>
                </a:lnTo>
                <a:cubicBezTo>
                  <a:pt x="627" y="169"/>
                  <a:pt x="672" y="157"/>
                  <a:pt x="715" y="157"/>
                </a:cubicBezTo>
                <a:cubicBezTo>
                  <a:pt x="780" y="157"/>
                  <a:pt x="841" y="185"/>
                  <a:pt x="879" y="236"/>
                </a:cubicBezTo>
                <a:cubicBezTo>
                  <a:pt x="836" y="150"/>
                  <a:pt x="754" y="93"/>
                  <a:pt x="666" y="93"/>
                </a:cubicBezTo>
                <a:cubicBezTo>
                  <a:pt x="642" y="93"/>
                  <a:pt x="619" y="97"/>
                  <a:pt x="596" y="105"/>
                </a:cubicBezTo>
                <a:lnTo>
                  <a:pt x="596" y="105"/>
                </a:lnTo>
                <a:cubicBezTo>
                  <a:pt x="574" y="61"/>
                  <a:pt x="523" y="26"/>
                  <a:pt x="461" y="26"/>
                </a:cubicBezTo>
                <a:cubicBezTo>
                  <a:pt x="411" y="43"/>
                  <a:pt x="374" y="60"/>
                  <a:pt x="341" y="86"/>
                </a:cubicBezTo>
                <a:lnTo>
                  <a:pt x="341" y="86"/>
                </a:lnTo>
                <a:cubicBezTo>
                  <a:pt x="299" y="29"/>
                  <a:pt x="238" y="0"/>
                  <a:pt x="178" y="0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26"/>
          <p:cNvSpPr/>
          <p:nvPr/>
        </p:nvSpPr>
        <p:spPr>
          <a:xfrm>
            <a:off x="6734718" y="3993518"/>
            <a:ext cx="32760" cy="8363"/>
          </a:xfrm>
          <a:custGeom>
            <a:rect b="b" l="l" r="r" t="t"/>
            <a:pathLst>
              <a:path extrusionOk="0" h="230" w="901">
                <a:moveTo>
                  <a:pt x="172" y="0"/>
                </a:moveTo>
                <a:cubicBezTo>
                  <a:pt x="109" y="0"/>
                  <a:pt x="47" y="27"/>
                  <a:pt x="0" y="83"/>
                </a:cubicBezTo>
                <a:cubicBezTo>
                  <a:pt x="32" y="59"/>
                  <a:pt x="72" y="48"/>
                  <a:pt x="113" y="48"/>
                </a:cubicBezTo>
                <a:cubicBezTo>
                  <a:pt x="182" y="48"/>
                  <a:pt x="254" y="80"/>
                  <a:pt x="293" y="146"/>
                </a:cubicBezTo>
                <a:lnTo>
                  <a:pt x="314" y="229"/>
                </a:lnTo>
                <a:lnTo>
                  <a:pt x="356" y="167"/>
                </a:lnTo>
                <a:cubicBezTo>
                  <a:pt x="367" y="135"/>
                  <a:pt x="403" y="120"/>
                  <a:pt x="440" y="120"/>
                </a:cubicBezTo>
                <a:cubicBezTo>
                  <a:pt x="476" y="120"/>
                  <a:pt x="513" y="135"/>
                  <a:pt x="524" y="167"/>
                </a:cubicBezTo>
                <a:lnTo>
                  <a:pt x="545" y="229"/>
                </a:lnTo>
                <a:lnTo>
                  <a:pt x="586" y="188"/>
                </a:lnTo>
                <a:cubicBezTo>
                  <a:pt x="618" y="156"/>
                  <a:pt x="659" y="142"/>
                  <a:pt x="703" y="142"/>
                </a:cubicBezTo>
                <a:cubicBezTo>
                  <a:pt x="773" y="142"/>
                  <a:pt x="849" y="178"/>
                  <a:pt x="900" y="229"/>
                </a:cubicBezTo>
                <a:cubicBezTo>
                  <a:pt x="861" y="138"/>
                  <a:pt x="773" y="88"/>
                  <a:pt x="682" y="88"/>
                </a:cubicBezTo>
                <a:cubicBezTo>
                  <a:pt x="645" y="88"/>
                  <a:pt x="607" y="96"/>
                  <a:pt x="572" y="114"/>
                </a:cubicBezTo>
                <a:lnTo>
                  <a:pt x="572" y="114"/>
                </a:lnTo>
                <a:cubicBezTo>
                  <a:pt x="542" y="66"/>
                  <a:pt x="487" y="40"/>
                  <a:pt x="433" y="40"/>
                </a:cubicBezTo>
                <a:cubicBezTo>
                  <a:pt x="399" y="40"/>
                  <a:pt x="365" y="50"/>
                  <a:pt x="337" y="71"/>
                </a:cubicBezTo>
                <a:lnTo>
                  <a:pt x="337" y="71"/>
                </a:lnTo>
                <a:cubicBezTo>
                  <a:pt x="291" y="25"/>
                  <a:pt x="232" y="0"/>
                  <a:pt x="172" y="0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26"/>
          <p:cNvSpPr/>
          <p:nvPr/>
        </p:nvSpPr>
        <p:spPr>
          <a:xfrm>
            <a:off x="6687524" y="3848482"/>
            <a:ext cx="32760" cy="7272"/>
          </a:xfrm>
          <a:custGeom>
            <a:rect b="b" l="l" r="r" t="t"/>
            <a:pathLst>
              <a:path extrusionOk="0" h="200" w="901">
                <a:moveTo>
                  <a:pt x="748" y="0"/>
                </a:moveTo>
                <a:cubicBezTo>
                  <a:pt x="695" y="0"/>
                  <a:pt x="643" y="17"/>
                  <a:pt x="600" y="46"/>
                </a:cubicBezTo>
                <a:lnTo>
                  <a:pt x="600" y="46"/>
                </a:lnTo>
                <a:cubicBezTo>
                  <a:pt x="567" y="20"/>
                  <a:pt x="528" y="7"/>
                  <a:pt x="487" y="7"/>
                </a:cubicBezTo>
                <a:cubicBezTo>
                  <a:pt x="429" y="7"/>
                  <a:pt x="368" y="33"/>
                  <a:pt x="322" y="81"/>
                </a:cubicBezTo>
                <a:lnTo>
                  <a:pt x="322" y="81"/>
                </a:lnTo>
                <a:cubicBezTo>
                  <a:pt x="293" y="71"/>
                  <a:pt x="262" y="66"/>
                  <a:pt x="232" y="66"/>
                </a:cubicBezTo>
                <a:cubicBezTo>
                  <a:pt x="137" y="66"/>
                  <a:pt x="44" y="113"/>
                  <a:pt x="1" y="200"/>
                </a:cubicBezTo>
                <a:cubicBezTo>
                  <a:pt x="50" y="151"/>
                  <a:pt x="113" y="131"/>
                  <a:pt x="178" y="131"/>
                </a:cubicBezTo>
                <a:cubicBezTo>
                  <a:pt x="224" y="131"/>
                  <a:pt x="271" y="141"/>
                  <a:pt x="315" y="158"/>
                </a:cubicBezTo>
                <a:lnTo>
                  <a:pt x="357" y="179"/>
                </a:lnTo>
                <a:lnTo>
                  <a:pt x="357" y="137"/>
                </a:lnTo>
                <a:cubicBezTo>
                  <a:pt x="391" y="103"/>
                  <a:pt x="432" y="87"/>
                  <a:pt x="472" y="87"/>
                </a:cubicBezTo>
                <a:cubicBezTo>
                  <a:pt x="505" y="87"/>
                  <a:pt x="538" y="97"/>
                  <a:pt x="566" y="116"/>
                </a:cubicBezTo>
                <a:lnTo>
                  <a:pt x="608" y="158"/>
                </a:lnTo>
                <a:lnTo>
                  <a:pt x="629" y="137"/>
                </a:lnTo>
                <a:cubicBezTo>
                  <a:pt x="675" y="76"/>
                  <a:pt x="754" y="37"/>
                  <a:pt x="826" y="37"/>
                </a:cubicBezTo>
                <a:cubicBezTo>
                  <a:pt x="853" y="37"/>
                  <a:pt x="878" y="42"/>
                  <a:pt x="901" y="53"/>
                </a:cubicBezTo>
                <a:cubicBezTo>
                  <a:pt x="855" y="17"/>
                  <a:pt x="801" y="0"/>
                  <a:pt x="748" y="0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26"/>
          <p:cNvSpPr/>
          <p:nvPr/>
        </p:nvSpPr>
        <p:spPr>
          <a:xfrm>
            <a:off x="6861792" y="3944288"/>
            <a:ext cx="251938" cy="272664"/>
          </a:xfrm>
          <a:custGeom>
            <a:rect b="b" l="l" r="r" t="t"/>
            <a:pathLst>
              <a:path extrusionOk="0" h="7499" w="6929">
                <a:moveTo>
                  <a:pt x="3521" y="0"/>
                </a:moveTo>
                <a:cubicBezTo>
                  <a:pt x="3425" y="0"/>
                  <a:pt x="3331" y="32"/>
                  <a:pt x="3266" y="97"/>
                </a:cubicBezTo>
                <a:cubicBezTo>
                  <a:pt x="2135" y="1144"/>
                  <a:pt x="1068" y="3090"/>
                  <a:pt x="587" y="4493"/>
                </a:cubicBezTo>
                <a:cubicBezTo>
                  <a:pt x="356" y="5141"/>
                  <a:pt x="168" y="5790"/>
                  <a:pt x="21" y="6460"/>
                </a:cubicBezTo>
                <a:cubicBezTo>
                  <a:pt x="1" y="6606"/>
                  <a:pt x="84" y="6753"/>
                  <a:pt x="231" y="6816"/>
                </a:cubicBezTo>
                <a:cubicBezTo>
                  <a:pt x="1324" y="7273"/>
                  <a:pt x="2488" y="7499"/>
                  <a:pt x="3654" y="7499"/>
                </a:cubicBezTo>
                <a:cubicBezTo>
                  <a:pt x="4676" y="7499"/>
                  <a:pt x="5699" y="7325"/>
                  <a:pt x="6677" y="6983"/>
                </a:cubicBezTo>
                <a:cubicBezTo>
                  <a:pt x="6844" y="6920"/>
                  <a:pt x="6928" y="6753"/>
                  <a:pt x="6907" y="6586"/>
                </a:cubicBezTo>
                <a:cubicBezTo>
                  <a:pt x="6656" y="5372"/>
                  <a:pt x="6300" y="4179"/>
                  <a:pt x="5861" y="3007"/>
                </a:cubicBezTo>
                <a:cubicBezTo>
                  <a:pt x="5400" y="1897"/>
                  <a:pt x="4689" y="893"/>
                  <a:pt x="3768" y="76"/>
                </a:cubicBezTo>
                <a:cubicBezTo>
                  <a:pt x="3698" y="27"/>
                  <a:pt x="3609" y="0"/>
                  <a:pt x="35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26"/>
          <p:cNvSpPr/>
          <p:nvPr/>
        </p:nvSpPr>
        <p:spPr>
          <a:xfrm>
            <a:off x="7010937" y="4033913"/>
            <a:ext cx="32760" cy="30070"/>
          </a:xfrm>
          <a:custGeom>
            <a:rect b="b" l="l" r="r" t="t"/>
            <a:pathLst>
              <a:path extrusionOk="0" h="827" w="901">
                <a:moveTo>
                  <a:pt x="453" y="0"/>
                </a:moveTo>
                <a:cubicBezTo>
                  <a:pt x="342" y="0"/>
                  <a:pt x="231" y="48"/>
                  <a:pt x="147" y="144"/>
                </a:cubicBezTo>
                <a:cubicBezTo>
                  <a:pt x="105" y="186"/>
                  <a:pt x="64" y="228"/>
                  <a:pt x="43" y="270"/>
                </a:cubicBezTo>
                <a:cubicBezTo>
                  <a:pt x="22" y="290"/>
                  <a:pt x="22" y="311"/>
                  <a:pt x="1" y="353"/>
                </a:cubicBezTo>
                <a:cubicBezTo>
                  <a:pt x="1" y="374"/>
                  <a:pt x="22" y="395"/>
                  <a:pt x="22" y="416"/>
                </a:cubicBezTo>
                <a:lnTo>
                  <a:pt x="147" y="688"/>
                </a:lnTo>
                <a:cubicBezTo>
                  <a:pt x="147" y="709"/>
                  <a:pt x="168" y="709"/>
                  <a:pt x="189" y="730"/>
                </a:cubicBezTo>
                <a:cubicBezTo>
                  <a:pt x="210" y="751"/>
                  <a:pt x="231" y="772"/>
                  <a:pt x="252" y="772"/>
                </a:cubicBezTo>
                <a:lnTo>
                  <a:pt x="377" y="814"/>
                </a:lnTo>
                <a:cubicBezTo>
                  <a:pt x="411" y="823"/>
                  <a:pt x="444" y="827"/>
                  <a:pt x="477" y="827"/>
                </a:cubicBezTo>
                <a:cubicBezTo>
                  <a:pt x="675" y="827"/>
                  <a:pt x="862" y="676"/>
                  <a:pt x="880" y="479"/>
                </a:cubicBezTo>
                <a:cubicBezTo>
                  <a:pt x="901" y="332"/>
                  <a:pt x="838" y="186"/>
                  <a:pt x="733" y="102"/>
                </a:cubicBezTo>
                <a:cubicBezTo>
                  <a:pt x="712" y="102"/>
                  <a:pt x="712" y="81"/>
                  <a:pt x="691" y="81"/>
                </a:cubicBezTo>
                <a:cubicBezTo>
                  <a:pt x="620" y="27"/>
                  <a:pt x="536" y="0"/>
                  <a:pt x="453" y="0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26"/>
          <p:cNvSpPr/>
          <p:nvPr/>
        </p:nvSpPr>
        <p:spPr>
          <a:xfrm>
            <a:off x="6989630" y="3988428"/>
            <a:ext cx="22870" cy="23925"/>
          </a:xfrm>
          <a:custGeom>
            <a:rect b="b" l="l" r="r" t="t"/>
            <a:pathLst>
              <a:path extrusionOk="0" h="658" w="629">
                <a:moveTo>
                  <a:pt x="314" y="0"/>
                </a:moveTo>
                <a:cubicBezTo>
                  <a:pt x="222" y="0"/>
                  <a:pt x="162" y="57"/>
                  <a:pt x="63" y="139"/>
                </a:cubicBezTo>
                <a:cubicBezTo>
                  <a:pt x="43" y="160"/>
                  <a:pt x="22" y="181"/>
                  <a:pt x="1" y="223"/>
                </a:cubicBezTo>
                <a:cubicBezTo>
                  <a:pt x="1" y="244"/>
                  <a:pt x="1" y="265"/>
                  <a:pt x="1" y="307"/>
                </a:cubicBezTo>
                <a:cubicBezTo>
                  <a:pt x="1" y="390"/>
                  <a:pt x="22" y="495"/>
                  <a:pt x="43" y="579"/>
                </a:cubicBezTo>
                <a:cubicBezTo>
                  <a:pt x="43" y="600"/>
                  <a:pt x="43" y="600"/>
                  <a:pt x="63" y="621"/>
                </a:cubicBezTo>
                <a:cubicBezTo>
                  <a:pt x="63" y="621"/>
                  <a:pt x="84" y="641"/>
                  <a:pt x="105" y="641"/>
                </a:cubicBezTo>
                <a:cubicBezTo>
                  <a:pt x="168" y="652"/>
                  <a:pt x="231" y="657"/>
                  <a:pt x="294" y="657"/>
                </a:cubicBezTo>
                <a:cubicBezTo>
                  <a:pt x="357" y="657"/>
                  <a:pt x="419" y="652"/>
                  <a:pt x="482" y="641"/>
                </a:cubicBezTo>
                <a:cubicBezTo>
                  <a:pt x="503" y="600"/>
                  <a:pt x="503" y="579"/>
                  <a:pt x="545" y="537"/>
                </a:cubicBezTo>
                <a:cubicBezTo>
                  <a:pt x="629" y="390"/>
                  <a:pt x="608" y="181"/>
                  <a:pt x="440" y="55"/>
                </a:cubicBezTo>
                <a:cubicBezTo>
                  <a:pt x="440" y="35"/>
                  <a:pt x="419" y="35"/>
                  <a:pt x="398" y="14"/>
                </a:cubicBezTo>
                <a:cubicBezTo>
                  <a:pt x="367" y="5"/>
                  <a:pt x="340" y="0"/>
                  <a:pt x="314" y="0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26"/>
          <p:cNvSpPr/>
          <p:nvPr/>
        </p:nvSpPr>
        <p:spPr>
          <a:xfrm>
            <a:off x="6954617" y="4042603"/>
            <a:ext cx="38869" cy="42214"/>
          </a:xfrm>
          <a:custGeom>
            <a:rect b="b" l="l" r="r" t="t"/>
            <a:pathLst>
              <a:path extrusionOk="0" h="1161" w="1069">
                <a:moveTo>
                  <a:pt x="508" y="1"/>
                </a:moveTo>
                <a:cubicBezTo>
                  <a:pt x="256" y="1"/>
                  <a:pt x="79" y="265"/>
                  <a:pt x="22" y="512"/>
                </a:cubicBezTo>
                <a:cubicBezTo>
                  <a:pt x="1" y="554"/>
                  <a:pt x="1" y="596"/>
                  <a:pt x="1" y="658"/>
                </a:cubicBezTo>
                <a:cubicBezTo>
                  <a:pt x="22" y="700"/>
                  <a:pt x="43" y="742"/>
                  <a:pt x="85" y="763"/>
                </a:cubicBezTo>
                <a:lnTo>
                  <a:pt x="440" y="1161"/>
                </a:lnTo>
                <a:lnTo>
                  <a:pt x="796" y="993"/>
                </a:lnTo>
                <a:cubicBezTo>
                  <a:pt x="838" y="972"/>
                  <a:pt x="880" y="951"/>
                  <a:pt x="901" y="910"/>
                </a:cubicBezTo>
                <a:cubicBezTo>
                  <a:pt x="943" y="868"/>
                  <a:pt x="943" y="826"/>
                  <a:pt x="943" y="784"/>
                </a:cubicBezTo>
                <a:cubicBezTo>
                  <a:pt x="985" y="617"/>
                  <a:pt x="1068" y="386"/>
                  <a:pt x="964" y="240"/>
                </a:cubicBezTo>
                <a:cubicBezTo>
                  <a:pt x="859" y="135"/>
                  <a:pt x="733" y="51"/>
                  <a:pt x="587" y="10"/>
                </a:cubicBezTo>
                <a:cubicBezTo>
                  <a:pt x="560" y="4"/>
                  <a:pt x="533" y="1"/>
                  <a:pt x="508" y="1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26"/>
          <p:cNvSpPr/>
          <p:nvPr/>
        </p:nvSpPr>
        <p:spPr>
          <a:xfrm>
            <a:off x="7000284" y="4079435"/>
            <a:ext cx="37342" cy="43450"/>
          </a:xfrm>
          <a:custGeom>
            <a:rect b="b" l="l" r="r" t="t"/>
            <a:pathLst>
              <a:path extrusionOk="0" h="1195" w="1027">
                <a:moveTo>
                  <a:pt x="596" y="0"/>
                </a:moveTo>
                <a:cubicBezTo>
                  <a:pt x="586" y="0"/>
                  <a:pt x="576" y="1"/>
                  <a:pt x="566" y="1"/>
                </a:cubicBezTo>
                <a:cubicBezTo>
                  <a:pt x="231" y="106"/>
                  <a:pt x="1" y="441"/>
                  <a:pt x="22" y="797"/>
                </a:cubicBezTo>
                <a:cubicBezTo>
                  <a:pt x="22" y="817"/>
                  <a:pt x="43" y="838"/>
                  <a:pt x="64" y="859"/>
                </a:cubicBezTo>
                <a:cubicBezTo>
                  <a:pt x="189" y="964"/>
                  <a:pt x="336" y="1069"/>
                  <a:pt x="482" y="1173"/>
                </a:cubicBezTo>
                <a:cubicBezTo>
                  <a:pt x="503" y="1173"/>
                  <a:pt x="503" y="1194"/>
                  <a:pt x="524" y="1194"/>
                </a:cubicBezTo>
                <a:cubicBezTo>
                  <a:pt x="545" y="1173"/>
                  <a:pt x="566" y="1173"/>
                  <a:pt x="587" y="1152"/>
                </a:cubicBezTo>
                <a:lnTo>
                  <a:pt x="901" y="880"/>
                </a:lnTo>
                <a:cubicBezTo>
                  <a:pt x="922" y="859"/>
                  <a:pt x="943" y="838"/>
                  <a:pt x="943" y="817"/>
                </a:cubicBezTo>
                <a:cubicBezTo>
                  <a:pt x="963" y="797"/>
                  <a:pt x="963" y="776"/>
                  <a:pt x="963" y="755"/>
                </a:cubicBezTo>
                <a:cubicBezTo>
                  <a:pt x="1025" y="448"/>
                  <a:pt x="1026" y="0"/>
                  <a:pt x="596" y="0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26"/>
          <p:cNvSpPr/>
          <p:nvPr/>
        </p:nvSpPr>
        <p:spPr>
          <a:xfrm>
            <a:off x="6966033" y="4105322"/>
            <a:ext cx="31233" cy="31233"/>
          </a:xfrm>
          <a:custGeom>
            <a:rect b="b" l="l" r="r" t="t"/>
            <a:pathLst>
              <a:path extrusionOk="0" h="859" w="859">
                <a:moveTo>
                  <a:pt x="378" y="1"/>
                </a:moveTo>
                <a:cubicBezTo>
                  <a:pt x="210" y="43"/>
                  <a:pt x="85" y="168"/>
                  <a:pt x="22" y="336"/>
                </a:cubicBezTo>
                <a:cubicBezTo>
                  <a:pt x="1" y="440"/>
                  <a:pt x="1" y="545"/>
                  <a:pt x="22" y="650"/>
                </a:cubicBezTo>
                <a:cubicBezTo>
                  <a:pt x="22" y="691"/>
                  <a:pt x="43" y="754"/>
                  <a:pt x="85" y="796"/>
                </a:cubicBezTo>
                <a:lnTo>
                  <a:pt x="147" y="796"/>
                </a:lnTo>
                <a:lnTo>
                  <a:pt x="692" y="859"/>
                </a:lnTo>
                <a:cubicBezTo>
                  <a:pt x="712" y="859"/>
                  <a:pt x="754" y="838"/>
                  <a:pt x="775" y="838"/>
                </a:cubicBezTo>
                <a:cubicBezTo>
                  <a:pt x="775" y="817"/>
                  <a:pt x="796" y="796"/>
                  <a:pt x="796" y="775"/>
                </a:cubicBezTo>
                <a:lnTo>
                  <a:pt x="838" y="378"/>
                </a:lnTo>
                <a:cubicBezTo>
                  <a:pt x="859" y="336"/>
                  <a:pt x="859" y="294"/>
                  <a:pt x="838" y="252"/>
                </a:cubicBezTo>
                <a:cubicBezTo>
                  <a:pt x="754" y="105"/>
                  <a:pt x="566" y="1"/>
                  <a:pt x="378" y="1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26"/>
          <p:cNvSpPr/>
          <p:nvPr/>
        </p:nvSpPr>
        <p:spPr>
          <a:xfrm>
            <a:off x="7049768" y="4079944"/>
            <a:ext cx="19053" cy="17816"/>
          </a:xfrm>
          <a:custGeom>
            <a:rect b="b" l="l" r="r" t="t"/>
            <a:pathLst>
              <a:path extrusionOk="0" h="490" w="524">
                <a:moveTo>
                  <a:pt x="340" y="1"/>
                </a:moveTo>
                <a:cubicBezTo>
                  <a:pt x="315" y="1"/>
                  <a:pt x="292" y="3"/>
                  <a:pt x="272" y="8"/>
                </a:cubicBezTo>
                <a:lnTo>
                  <a:pt x="251" y="8"/>
                </a:lnTo>
                <a:cubicBezTo>
                  <a:pt x="147" y="50"/>
                  <a:pt x="63" y="113"/>
                  <a:pt x="0" y="196"/>
                </a:cubicBezTo>
                <a:cubicBezTo>
                  <a:pt x="0" y="217"/>
                  <a:pt x="0" y="217"/>
                  <a:pt x="0" y="238"/>
                </a:cubicBezTo>
                <a:cubicBezTo>
                  <a:pt x="0" y="259"/>
                  <a:pt x="0" y="280"/>
                  <a:pt x="21" y="301"/>
                </a:cubicBezTo>
                <a:lnTo>
                  <a:pt x="126" y="448"/>
                </a:lnTo>
                <a:cubicBezTo>
                  <a:pt x="147" y="469"/>
                  <a:pt x="168" y="469"/>
                  <a:pt x="189" y="489"/>
                </a:cubicBezTo>
                <a:lnTo>
                  <a:pt x="251" y="489"/>
                </a:lnTo>
                <a:lnTo>
                  <a:pt x="482" y="448"/>
                </a:lnTo>
                <a:cubicBezTo>
                  <a:pt x="502" y="364"/>
                  <a:pt x="523" y="280"/>
                  <a:pt x="523" y="176"/>
                </a:cubicBezTo>
                <a:cubicBezTo>
                  <a:pt x="523" y="155"/>
                  <a:pt x="523" y="113"/>
                  <a:pt x="523" y="92"/>
                </a:cubicBezTo>
                <a:cubicBezTo>
                  <a:pt x="507" y="28"/>
                  <a:pt x="418" y="1"/>
                  <a:pt x="340" y="1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26"/>
          <p:cNvSpPr/>
          <p:nvPr/>
        </p:nvSpPr>
        <p:spPr>
          <a:xfrm>
            <a:off x="6950254" y="4008353"/>
            <a:ext cx="26470" cy="21489"/>
          </a:xfrm>
          <a:custGeom>
            <a:rect b="b" l="l" r="r" t="t"/>
            <a:pathLst>
              <a:path extrusionOk="0" h="591" w="728">
                <a:moveTo>
                  <a:pt x="623" y="0"/>
                </a:moveTo>
                <a:cubicBezTo>
                  <a:pt x="616" y="0"/>
                  <a:pt x="609" y="3"/>
                  <a:pt x="602" y="10"/>
                </a:cubicBezTo>
                <a:lnTo>
                  <a:pt x="372" y="10"/>
                </a:lnTo>
                <a:cubicBezTo>
                  <a:pt x="247" y="73"/>
                  <a:pt x="142" y="177"/>
                  <a:pt x="58" y="303"/>
                </a:cubicBezTo>
                <a:cubicBezTo>
                  <a:pt x="0" y="380"/>
                  <a:pt x="67" y="493"/>
                  <a:pt x="161" y="493"/>
                </a:cubicBezTo>
                <a:cubicBezTo>
                  <a:pt x="168" y="493"/>
                  <a:pt x="176" y="493"/>
                  <a:pt x="184" y="491"/>
                </a:cubicBezTo>
                <a:cubicBezTo>
                  <a:pt x="193" y="489"/>
                  <a:pt x="201" y="488"/>
                  <a:pt x="209" y="488"/>
                </a:cubicBezTo>
                <a:cubicBezTo>
                  <a:pt x="273" y="488"/>
                  <a:pt x="295" y="556"/>
                  <a:pt x="351" y="575"/>
                </a:cubicBezTo>
                <a:cubicBezTo>
                  <a:pt x="383" y="585"/>
                  <a:pt x="414" y="591"/>
                  <a:pt x="443" y="591"/>
                </a:cubicBezTo>
                <a:cubicBezTo>
                  <a:pt x="472" y="591"/>
                  <a:pt x="498" y="585"/>
                  <a:pt x="519" y="575"/>
                </a:cubicBezTo>
                <a:cubicBezTo>
                  <a:pt x="581" y="554"/>
                  <a:pt x="644" y="512"/>
                  <a:pt x="686" y="470"/>
                </a:cubicBezTo>
                <a:cubicBezTo>
                  <a:pt x="728" y="407"/>
                  <a:pt x="728" y="324"/>
                  <a:pt x="707" y="261"/>
                </a:cubicBezTo>
                <a:cubicBezTo>
                  <a:pt x="707" y="198"/>
                  <a:pt x="686" y="135"/>
                  <a:pt x="686" y="73"/>
                </a:cubicBezTo>
                <a:cubicBezTo>
                  <a:pt x="686" y="52"/>
                  <a:pt x="686" y="31"/>
                  <a:pt x="665" y="10"/>
                </a:cubicBezTo>
                <a:cubicBezTo>
                  <a:pt x="651" y="10"/>
                  <a:pt x="637" y="0"/>
                  <a:pt x="623" y="0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26"/>
          <p:cNvSpPr/>
          <p:nvPr/>
        </p:nvSpPr>
        <p:spPr>
          <a:xfrm>
            <a:off x="6928766" y="4094887"/>
            <a:ext cx="28943" cy="29524"/>
          </a:xfrm>
          <a:custGeom>
            <a:rect b="b" l="l" r="r" t="t"/>
            <a:pathLst>
              <a:path extrusionOk="0" h="812" w="796">
                <a:moveTo>
                  <a:pt x="520" y="1"/>
                </a:moveTo>
                <a:cubicBezTo>
                  <a:pt x="378" y="1"/>
                  <a:pt x="221" y="109"/>
                  <a:pt x="126" y="204"/>
                </a:cubicBezTo>
                <a:cubicBezTo>
                  <a:pt x="63" y="246"/>
                  <a:pt x="21" y="330"/>
                  <a:pt x="0" y="434"/>
                </a:cubicBezTo>
                <a:cubicBezTo>
                  <a:pt x="21" y="497"/>
                  <a:pt x="42" y="539"/>
                  <a:pt x="63" y="602"/>
                </a:cubicBezTo>
                <a:lnTo>
                  <a:pt x="168" y="769"/>
                </a:lnTo>
                <a:cubicBezTo>
                  <a:pt x="168" y="769"/>
                  <a:pt x="189" y="790"/>
                  <a:pt x="189" y="790"/>
                </a:cubicBezTo>
                <a:lnTo>
                  <a:pt x="231" y="790"/>
                </a:lnTo>
                <a:lnTo>
                  <a:pt x="586" y="811"/>
                </a:lnTo>
                <a:lnTo>
                  <a:pt x="628" y="811"/>
                </a:lnTo>
                <a:cubicBezTo>
                  <a:pt x="649" y="811"/>
                  <a:pt x="670" y="769"/>
                  <a:pt x="670" y="748"/>
                </a:cubicBezTo>
                <a:cubicBezTo>
                  <a:pt x="691" y="685"/>
                  <a:pt x="733" y="623"/>
                  <a:pt x="775" y="560"/>
                </a:cubicBezTo>
                <a:cubicBezTo>
                  <a:pt x="796" y="413"/>
                  <a:pt x="775" y="246"/>
                  <a:pt x="712" y="99"/>
                </a:cubicBezTo>
                <a:cubicBezTo>
                  <a:pt x="691" y="78"/>
                  <a:pt x="670" y="58"/>
                  <a:pt x="649" y="37"/>
                </a:cubicBezTo>
                <a:cubicBezTo>
                  <a:pt x="609" y="12"/>
                  <a:pt x="565" y="1"/>
                  <a:pt x="520" y="1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26"/>
          <p:cNvSpPr/>
          <p:nvPr/>
        </p:nvSpPr>
        <p:spPr>
          <a:xfrm>
            <a:off x="7023117" y="4008680"/>
            <a:ext cx="15271" cy="13562"/>
          </a:xfrm>
          <a:custGeom>
            <a:rect b="b" l="l" r="r" t="t"/>
            <a:pathLst>
              <a:path extrusionOk="0" h="373" w="420">
                <a:moveTo>
                  <a:pt x="147" y="1"/>
                </a:moveTo>
                <a:cubicBezTo>
                  <a:pt x="105" y="43"/>
                  <a:pt x="63" y="84"/>
                  <a:pt x="22" y="126"/>
                </a:cubicBezTo>
                <a:cubicBezTo>
                  <a:pt x="1" y="189"/>
                  <a:pt x="1" y="252"/>
                  <a:pt x="22" y="294"/>
                </a:cubicBezTo>
                <a:cubicBezTo>
                  <a:pt x="72" y="344"/>
                  <a:pt x="131" y="372"/>
                  <a:pt x="192" y="372"/>
                </a:cubicBezTo>
                <a:cubicBezTo>
                  <a:pt x="232" y="372"/>
                  <a:pt x="273" y="360"/>
                  <a:pt x="315" y="336"/>
                </a:cubicBezTo>
                <a:cubicBezTo>
                  <a:pt x="377" y="294"/>
                  <a:pt x="419" y="210"/>
                  <a:pt x="398" y="147"/>
                </a:cubicBezTo>
                <a:cubicBezTo>
                  <a:pt x="356" y="105"/>
                  <a:pt x="315" y="64"/>
                  <a:pt x="273" y="43"/>
                </a:cubicBezTo>
                <a:cubicBezTo>
                  <a:pt x="231" y="22"/>
                  <a:pt x="210" y="1"/>
                  <a:pt x="147" y="1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26"/>
          <p:cNvSpPr/>
          <p:nvPr/>
        </p:nvSpPr>
        <p:spPr>
          <a:xfrm>
            <a:off x="7042315" y="4125829"/>
            <a:ext cx="18144" cy="15926"/>
          </a:xfrm>
          <a:custGeom>
            <a:rect b="b" l="l" r="r" t="t"/>
            <a:pathLst>
              <a:path extrusionOk="0" h="438" w="499">
                <a:moveTo>
                  <a:pt x="284" y="0"/>
                </a:moveTo>
                <a:cubicBezTo>
                  <a:pt x="110" y="0"/>
                  <a:pt x="1" y="198"/>
                  <a:pt x="100" y="358"/>
                </a:cubicBezTo>
                <a:cubicBezTo>
                  <a:pt x="147" y="412"/>
                  <a:pt x="211" y="438"/>
                  <a:pt x="274" y="438"/>
                </a:cubicBezTo>
                <a:cubicBezTo>
                  <a:pt x="381" y="438"/>
                  <a:pt x="485" y="364"/>
                  <a:pt x="498" y="232"/>
                </a:cubicBezTo>
                <a:cubicBezTo>
                  <a:pt x="498" y="127"/>
                  <a:pt x="414" y="23"/>
                  <a:pt x="310" y="2"/>
                </a:cubicBezTo>
                <a:cubicBezTo>
                  <a:pt x="301" y="1"/>
                  <a:pt x="292" y="0"/>
                  <a:pt x="2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26"/>
          <p:cNvSpPr/>
          <p:nvPr/>
        </p:nvSpPr>
        <p:spPr>
          <a:xfrm>
            <a:off x="7064203" y="4115830"/>
            <a:ext cx="16907" cy="15380"/>
          </a:xfrm>
          <a:custGeom>
            <a:rect b="b" l="l" r="r" t="t"/>
            <a:pathLst>
              <a:path extrusionOk="0" h="423" w="465">
                <a:moveTo>
                  <a:pt x="215" y="1"/>
                </a:moveTo>
                <a:cubicBezTo>
                  <a:pt x="200" y="1"/>
                  <a:pt x="184" y="2"/>
                  <a:pt x="168" y="5"/>
                </a:cubicBezTo>
                <a:cubicBezTo>
                  <a:pt x="64" y="47"/>
                  <a:pt x="1" y="151"/>
                  <a:pt x="22" y="256"/>
                </a:cubicBezTo>
                <a:cubicBezTo>
                  <a:pt x="48" y="372"/>
                  <a:pt x="136" y="423"/>
                  <a:pt x="224" y="423"/>
                </a:cubicBezTo>
                <a:cubicBezTo>
                  <a:pt x="343" y="423"/>
                  <a:pt x="464" y="329"/>
                  <a:pt x="440" y="172"/>
                </a:cubicBezTo>
                <a:cubicBezTo>
                  <a:pt x="404" y="63"/>
                  <a:pt x="319" y="1"/>
                  <a:pt x="215" y="1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26"/>
          <p:cNvSpPr/>
          <p:nvPr/>
        </p:nvSpPr>
        <p:spPr>
          <a:xfrm>
            <a:off x="7052023" y="4061073"/>
            <a:ext cx="17380" cy="15853"/>
          </a:xfrm>
          <a:custGeom>
            <a:rect b="b" l="l" r="r" t="t"/>
            <a:pathLst>
              <a:path extrusionOk="0" h="436" w="478">
                <a:moveTo>
                  <a:pt x="223" y="1"/>
                </a:moveTo>
                <a:cubicBezTo>
                  <a:pt x="211" y="1"/>
                  <a:pt x="200" y="2"/>
                  <a:pt x="189" y="4"/>
                </a:cubicBezTo>
                <a:cubicBezTo>
                  <a:pt x="64" y="46"/>
                  <a:pt x="1" y="150"/>
                  <a:pt x="43" y="276"/>
                </a:cubicBezTo>
                <a:cubicBezTo>
                  <a:pt x="60" y="387"/>
                  <a:pt x="139" y="435"/>
                  <a:pt x="223" y="435"/>
                </a:cubicBezTo>
                <a:cubicBezTo>
                  <a:pt x="346" y="435"/>
                  <a:pt x="478" y="333"/>
                  <a:pt x="440" y="171"/>
                </a:cubicBezTo>
                <a:cubicBezTo>
                  <a:pt x="422" y="78"/>
                  <a:pt x="319" y="1"/>
                  <a:pt x="223" y="1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26"/>
          <p:cNvSpPr/>
          <p:nvPr/>
        </p:nvSpPr>
        <p:spPr>
          <a:xfrm>
            <a:off x="6985086" y="3966431"/>
            <a:ext cx="17307" cy="15635"/>
          </a:xfrm>
          <a:custGeom>
            <a:rect b="b" l="l" r="r" t="t"/>
            <a:pathLst>
              <a:path extrusionOk="0" h="430" w="476">
                <a:moveTo>
                  <a:pt x="245" y="1"/>
                </a:moveTo>
                <a:cubicBezTo>
                  <a:pt x="226" y="1"/>
                  <a:pt x="207" y="4"/>
                  <a:pt x="188" y="12"/>
                </a:cubicBezTo>
                <a:cubicBezTo>
                  <a:pt x="63" y="33"/>
                  <a:pt x="0" y="158"/>
                  <a:pt x="21" y="263"/>
                </a:cubicBezTo>
                <a:cubicBezTo>
                  <a:pt x="48" y="378"/>
                  <a:pt x="139" y="430"/>
                  <a:pt x="230" y="430"/>
                </a:cubicBezTo>
                <a:cubicBezTo>
                  <a:pt x="353" y="430"/>
                  <a:pt x="476" y="336"/>
                  <a:pt x="440" y="179"/>
                </a:cubicBezTo>
                <a:cubicBezTo>
                  <a:pt x="422" y="76"/>
                  <a:pt x="334" y="1"/>
                  <a:pt x="245" y="1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26"/>
          <p:cNvSpPr/>
          <p:nvPr/>
        </p:nvSpPr>
        <p:spPr>
          <a:xfrm>
            <a:off x="7020063" y="4070127"/>
            <a:ext cx="18725" cy="16217"/>
          </a:xfrm>
          <a:custGeom>
            <a:rect b="b" l="l" r="r" t="t"/>
            <a:pathLst>
              <a:path extrusionOk="0" h="446" w="515">
                <a:moveTo>
                  <a:pt x="238" y="1"/>
                </a:moveTo>
                <a:cubicBezTo>
                  <a:pt x="222" y="1"/>
                  <a:pt x="206" y="2"/>
                  <a:pt x="189" y="6"/>
                </a:cubicBezTo>
                <a:cubicBezTo>
                  <a:pt x="64" y="27"/>
                  <a:pt x="1" y="153"/>
                  <a:pt x="22" y="278"/>
                </a:cubicBezTo>
                <a:cubicBezTo>
                  <a:pt x="46" y="386"/>
                  <a:pt x="138" y="446"/>
                  <a:pt x="233" y="446"/>
                </a:cubicBezTo>
                <a:cubicBezTo>
                  <a:pt x="303" y="446"/>
                  <a:pt x="375" y="412"/>
                  <a:pt x="419" y="341"/>
                </a:cubicBezTo>
                <a:cubicBezTo>
                  <a:pt x="515" y="188"/>
                  <a:pt x="401" y="1"/>
                  <a:pt x="238" y="1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26"/>
          <p:cNvSpPr/>
          <p:nvPr/>
        </p:nvSpPr>
        <p:spPr>
          <a:xfrm>
            <a:off x="6991158" y="4029805"/>
            <a:ext cx="18798" cy="16217"/>
          </a:xfrm>
          <a:custGeom>
            <a:rect b="b" l="l" r="r" t="t"/>
            <a:pathLst>
              <a:path extrusionOk="0" h="446" w="517">
                <a:moveTo>
                  <a:pt x="237" y="0"/>
                </a:moveTo>
                <a:cubicBezTo>
                  <a:pt x="222" y="0"/>
                  <a:pt x="205" y="2"/>
                  <a:pt x="189" y="6"/>
                </a:cubicBezTo>
                <a:cubicBezTo>
                  <a:pt x="84" y="48"/>
                  <a:pt x="1" y="152"/>
                  <a:pt x="42" y="278"/>
                </a:cubicBezTo>
                <a:cubicBezTo>
                  <a:pt x="66" y="386"/>
                  <a:pt x="159" y="446"/>
                  <a:pt x="253" y="446"/>
                </a:cubicBezTo>
                <a:cubicBezTo>
                  <a:pt x="324" y="446"/>
                  <a:pt x="395" y="412"/>
                  <a:pt x="440" y="341"/>
                </a:cubicBezTo>
                <a:cubicBezTo>
                  <a:pt x="516" y="188"/>
                  <a:pt x="401" y="0"/>
                  <a:pt x="237" y="0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26"/>
          <p:cNvSpPr/>
          <p:nvPr/>
        </p:nvSpPr>
        <p:spPr>
          <a:xfrm>
            <a:off x="6926220" y="4037476"/>
            <a:ext cx="21852" cy="15489"/>
          </a:xfrm>
          <a:custGeom>
            <a:rect b="b" l="l" r="r" t="t"/>
            <a:pathLst>
              <a:path extrusionOk="0" h="426" w="601">
                <a:moveTo>
                  <a:pt x="298" y="1"/>
                </a:moveTo>
                <a:cubicBezTo>
                  <a:pt x="285" y="1"/>
                  <a:pt x="272" y="2"/>
                  <a:pt x="259" y="4"/>
                </a:cubicBezTo>
                <a:cubicBezTo>
                  <a:pt x="0" y="64"/>
                  <a:pt x="63" y="426"/>
                  <a:pt x="303" y="426"/>
                </a:cubicBezTo>
                <a:cubicBezTo>
                  <a:pt x="316" y="426"/>
                  <a:pt x="329" y="425"/>
                  <a:pt x="342" y="423"/>
                </a:cubicBezTo>
                <a:cubicBezTo>
                  <a:pt x="601" y="363"/>
                  <a:pt x="538" y="1"/>
                  <a:pt x="298" y="1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p26"/>
          <p:cNvSpPr/>
          <p:nvPr/>
        </p:nvSpPr>
        <p:spPr>
          <a:xfrm>
            <a:off x="6962507" y="3984974"/>
            <a:ext cx="21380" cy="15417"/>
          </a:xfrm>
          <a:custGeom>
            <a:rect b="b" l="l" r="r" t="t"/>
            <a:pathLst>
              <a:path extrusionOk="0" h="424" w="588">
                <a:moveTo>
                  <a:pt x="303" y="1"/>
                </a:moveTo>
                <a:cubicBezTo>
                  <a:pt x="291" y="1"/>
                  <a:pt x="278" y="2"/>
                  <a:pt x="265" y="4"/>
                </a:cubicBezTo>
                <a:cubicBezTo>
                  <a:pt x="1" y="65"/>
                  <a:pt x="73" y="423"/>
                  <a:pt x="327" y="423"/>
                </a:cubicBezTo>
                <a:cubicBezTo>
                  <a:pt x="335" y="423"/>
                  <a:pt x="342" y="423"/>
                  <a:pt x="349" y="423"/>
                </a:cubicBezTo>
                <a:cubicBezTo>
                  <a:pt x="587" y="343"/>
                  <a:pt x="524" y="1"/>
                  <a:pt x="303" y="1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26"/>
          <p:cNvSpPr/>
          <p:nvPr/>
        </p:nvSpPr>
        <p:spPr>
          <a:xfrm>
            <a:off x="7042496" y="4174477"/>
            <a:ext cx="16435" cy="15344"/>
          </a:xfrm>
          <a:custGeom>
            <a:rect b="b" l="l" r="r" t="t"/>
            <a:pathLst>
              <a:path extrusionOk="0" h="422" w="452">
                <a:moveTo>
                  <a:pt x="204" y="0"/>
                </a:moveTo>
                <a:cubicBezTo>
                  <a:pt x="96" y="0"/>
                  <a:pt x="12" y="79"/>
                  <a:pt x="12" y="192"/>
                </a:cubicBezTo>
                <a:cubicBezTo>
                  <a:pt x="0" y="341"/>
                  <a:pt x="109" y="421"/>
                  <a:pt x="220" y="421"/>
                </a:cubicBezTo>
                <a:cubicBezTo>
                  <a:pt x="310" y="421"/>
                  <a:pt x="402" y="368"/>
                  <a:pt x="430" y="255"/>
                </a:cubicBezTo>
                <a:cubicBezTo>
                  <a:pt x="451" y="129"/>
                  <a:pt x="368" y="24"/>
                  <a:pt x="242" y="3"/>
                </a:cubicBezTo>
                <a:cubicBezTo>
                  <a:pt x="229" y="1"/>
                  <a:pt x="216" y="0"/>
                  <a:pt x="204" y="0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26"/>
          <p:cNvSpPr/>
          <p:nvPr/>
        </p:nvSpPr>
        <p:spPr>
          <a:xfrm>
            <a:off x="6972905" y="4159824"/>
            <a:ext cx="18834" cy="15562"/>
          </a:xfrm>
          <a:custGeom>
            <a:rect b="b" l="l" r="r" t="t"/>
            <a:pathLst>
              <a:path extrusionOk="0" h="428" w="518">
                <a:moveTo>
                  <a:pt x="299" y="0"/>
                </a:moveTo>
                <a:cubicBezTo>
                  <a:pt x="254" y="0"/>
                  <a:pt x="209" y="15"/>
                  <a:pt x="168" y="51"/>
                </a:cubicBezTo>
                <a:cubicBezTo>
                  <a:pt x="0" y="155"/>
                  <a:pt x="63" y="385"/>
                  <a:pt x="251" y="427"/>
                </a:cubicBezTo>
                <a:cubicBezTo>
                  <a:pt x="377" y="427"/>
                  <a:pt x="482" y="365"/>
                  <a:pt x="503" y="239"/>
                </a:cubicBezTo>
                <a:cubicBezTo>
                  <a:pt x="518" y="103"/>
                  <a:pt x="413" y="0"/>
                  <a:pt x="299" y="0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26"/>
          <p:cNvSpPr/>
          <p:nvPr/>
        </p:nvSpPr>
        <p:spPr>
          <a:xfrm>
            <a:off x="7055295" y="4155498"/>
            <a:ext cx="18834" cy="15744"/>
          </a:xfrm>
          <a:custGeom>
            <a:rect b="b" l="l" r="r" t="t"/>
            <a:pathLst>
              <a:path extrusionOk="0" h="433" w="518">
                <a:moveTo>
                  <a:pt x="283" y="1"/>
                </a:moveTo>
                <a:cubicBezTo>
                  <a:pt x="109" y="1"/>
                  <a:pt x="1" y="198"/>
                  <a:pt x="120" y="358"/>
                </a:cubicBezTo>
                <a:cubicBezTo>
                  <a:pt x="164" y="409"/>
                  <a:pt x="224" y="433"/>
                  <a:pt x="284" y="433"/>
                </a:cubicBezTo>
                <a:cubicBezTo>
                  <a:pt x="394" y="433"/>
                  <a:pt x="504" y="354"/>
                  <a:pt x="518" y="232"/>
                </a:cubicBezTo>
                <a:cubicBezTo>
                  <a:pt x="518" y="128"/>
                  <a:pt x="434" y="2"/>
                  <a:pt x="309" y="2"/>
                </a:cubicBezTo>
                <a:cubicBezTo>
                  <a:pt x="300" y="1"/>
                  <a:pt x="291" y="1"/>
                  <a:pt x="283" y="1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26"/>
          <p:cNvSpPr/>
          <p:nvPr/>
        </p:nvSpPr>
        <p:spPr>
          <a:xfrm>
            <a:off x="6947781" y="4145681"/>
            <a:ext cx="18107" cy="15344"/>
          </a:xfrm>
          <a:custGeom>
            <a:rect b="b" l="l" r="r" t="t"/>
            <a:pathLst>
              <a:path extrusionOk="0" h="422" w="498">
                <a:moveTo>
                  <a:pt x="284" y="0"/>
                </a:moveTo>
                <a:cubicBezTo>
                  <a:pt x="240" y="0"/>
                  <a:pt x="193" y="13"/>
                  <a:pt x="147" y="42"/>
                </a:cubicBezTo>
                <a:cubicBezTo>
                  <a:pt x="1" y="147"/>
                  <a:pt x="63" y="377"/>
                  <a:pt x="252" y="419"/>
                </a:cubicBezTo>
                <a:cubicBezTo>
                  <a:pt x="263" y="421"/>
                  <a:pt x="274" y="422"/>
                  <a:pt x="285" y="422"/>
                </a:cubicBezTo>
                <a:cubicBezTo>
                  <a:pt x="381" y="422"/>
                  <a:pt x="482" y="343"/>
                  <a:pt x="482" y="230"/>
                </a:cubicBezTo>
                <a:cubicBezTo>
                  <a:pt x="497" y="93"/>
                  <a:pt x="402" y="0"/>
                  <a:pt x="284" y="0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26"/>
          <p:cNvSpPr/>
          <p:nvPr/>
        </p:nvSpPr>
        <p:spPr>
          <a:xfrm>
            <a:off x="7011700" y="4152407"/>
            <a:ext cx="16035" cy="13962"/>
          </a:xfrm>
          <a:custGeom>
            <a:rect b="b" l="l" r="r" t="t"/>
            <a:pathLst>
              <a:path extrusionOk="0" h="384" w="441">
                <a:moveTo>
                  <a:pt x="214" y="0"/>
                </a:moveTo>
                <a:cubicBezTo>
                  <a:pt x="106" y="0"/>
                  <a:pt x="19" y="79"/>
                  <a:pt x="1" y="192"/>
                </a:cubicBezTo>
                <a:cubicBezTo>
                  <a:pt x="13" y="312"/>
                  <a:pt x="121" y="384"/>
                  <a:pt x="227" y="384"/>
                </a:cubicBezTo>
                <a:cubicBezTo>
                  <a:pt x="306" y="384"/>
                  <a:pt x="384" y="344"/>
                  <a:pt x="419" y="255"/>
                </a:cubicBezTo>
                <a:cubicBezTo>
                  <a:pt x="440" y="129"/>
                  <a:pt x="356" y="24"/>
                  <a:pt x="252" y="3"/>
                </a:cubicBezTo>
                <a:cubicBezTo>
                  <a:pt x="239" y="1"/>
                  <a:pt x="226" y="0"/>
                  <a:pt x="2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26"/>
          <p:cNvSpPr/>
          <p:nvPr/>
        </p:nvSpPr>
        <p:spPr>
          <a:xfrm>
            <a:off x="6997629" y="4187348"/>
            <a:ext cx="18689" cy="15671"/>
          </a:xfrm>
          <a:custGeom>
            <a:rect b="b" l="l" r="r" t="t"/>
            <a:pathLst>
              <a:path extrusionOk="0" h="431" w="514">
                <a:moveTo>
                  <a:pt x="259" y="0"/>
                </a:moveTo>
                <a:cubicBezTo>
                  <a:pt x="97" y="0"/>
                  <a:pt x="0" y="205"/>
                  <a:pt x="116" y="340"/>
                </a:cubicBezTo>
                <a:cubicBezTo>
                  <a:pt x="163" y="403"/>
                  <a:pt x="227" y="430"/>
                  <a:pt x="290" y="430"/>
                </a:cubicBezTo>
                <a:cubicBezTo>
                  <a:pt x="394" y="430"/>
                  <a:pt x="492" y="353"/>
                  <a:pt x="492" y="235"/>
                </a:cubicBezTo>
                <a:cubicBezTo>
                  <a:pt x="513" y="110"/>
                  <a:pt x="430" y="5"/>
                  <a:pt x="304" y="5"/>
                </a:cubicBezTo>
                <a:cubicBezTo>
                  <a:pt x="289" y="2"/>
                  <a:pt x="274" y="0"/>
                  <a:pt x="259" y="0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26"/>
          <p:cNvSpPr/>
          <p:nvPr/>
        </p:nvSpPr>
        <p:spPr>
          <a:xfrm>
            <a:off x="6979341" y="4085179"/>
            <a:ext cx="15671" cy="14471"/>
          </a:xfrm>
          <a:custGeom>
            <a:rect b="b" l="l" r="r" t="t"/>
            <a:pathLst>
              <a:path extrusionOk="0" h="398" w="431">
                <a:moveTo>
                  <a:pt x="207" y="1"/>
                </a:moveTo>
                <a:cubicBezTo>
                  <a:pt x="117" y="1"/>
                  <a:pt x="30" y="55"/>
                  <a:pt x="12" y="178"/>
                </a:cubicBezTo>
                <a:cubicBezTo>
                  <a:pt x="0" y="316"/>
                  <a:pt x="109" y="397"/>
                  <a:pt x="219" y="397"/>
                </a:cubicBezTo>
                <a:cubicBezTo>
                  <a:pt x="310" y="397"/>
                  <a:pt x="402" y="343"/>
                  <a:pt x="430" y="220"/>
                </a:cubicBezTo>
                <a:cubicBezTo>
                  <a:pt x="430" y="82"/>
                  <a:pt x="317" y="1"/>
                  <a:pt x="207" y="1"/>
                </a:cubicBezTo>
                <a:close/>
              </a:path>
            </a:pathLst>
          </a:custGeom>
          <a:solidFill>
            <a:srgbClr val="F1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26"/>
          <p:cNvSpPr/>
          <p:nvPr/>
        </p:nvSpPr>
        <p:spPr>
          <a:xfrm>
            <a:off x="6922657" y="4171532"/>
            <a:ext cx="23634" cy="8399"/>
          </a:xfrm>
          <a:custGeom>
            <a:rect b="b" l="l" r="r" t="t"/>
            <a:pathLst>
              <a:path extrusionOk="0" h="231" w="650">
                <a:moveTo>
                  <a:pt x="126" y="1"/>
                </a:moveTo>
                <a:cubicBezTo>
                  <a:pt x="64" y="1"/>
                  <a:pt x="1" y="43"/>
                  <a:pt x="1" y="105"/>
                </a:cubicBezTo>
                <a:cubicBezTo>
                  <a:pt x="18" y="71"/>
                  <a:pt x="63" y="37"/>
                  <a:pt x="102" y="37"/>
                </a:cubicBezTo>
                <a:cubicBezTo>
                  <a:pt x="110" y="37"/>
                  <a:pt x="119" y="39"/>
                  <a:pt x="126" y="43"/>
                </a:cubicBezTo>
                <a:cubicBezTo>
                  <a:pt x="161" y="43"/>
                  <a:pt x="196" y="71"/>
                  <a:pt x="219" y="105"/>
                </a:cubicBezTo>
                <a:lnTo>
                  <a:pt x="219" y="105"/>
                </a:lnTo>
                <a:cubicBezTo>
                  <a:pt x="216" y="112"/>
                  <a:pt x="213" y="119"/>
                  <a:pt x="210" y="126"/>
                </a:cubicBezTo>
                <a:lnTo>
                  <a:pt x="231" y="126"/>
                </a:lnTo>
                <a:lnTo>
                  <a:pt x="252" y="231"/>
                </a:lnTo>
                <a:lnTo>
                  <a:pt x="273" y="126"/>
                </a:lnTo>
                <a:cubicBezTo>
                  <a:pt x="273" y="105"/>
                  <a:pt x="315" y="84"/>
                  <a:pt x="336" y="84"/>
                </a:cubicBezTo>
                <a:cubicBezTo>
                  <a:pt x="357" y="84"/>
                  <a:pt x="378" y="105"/>
                  <a:pt x="399" y="147"/>
                </a:cubicBezTo>
                <a:lnTo>
                  <a:pt x="399" y="189"/>
                </a:lnTo>
                <a:lnTo>
                  <a:pt x="420" y="147"/>
                </a:lnTo>
                <a:cubicBezTo>
                  <a:pt x="461" y="126"/>
                  <a:pt x="503" y="105"/>
                  <a:pt x="545" y="105"/>
                </a:cubicBezTo>
                <a:cubicBezTo>
                  <a:pt x="587" y="126"/>
                  <a:pt x="629" y="168"/>
                  <a:pt x="650" y="210"/>
                </a:cubicBezTo>
                <a:cubicBezTo>
                  <a:pt x="650" y="147"/>
                  <a:pt x="608" y="105"/>
                  <a:pt x="545" y="84"/>
                </a:cubicBezTo>
                <a:cubicBezTo>
                  <a:pt x="530" y="77"/>
                  <a:pt x="512" y="72"/>
                  <a:pt x="493" y="72"/>
                </a:cubicBezTo>
                <a:cubicBezTo>
                  <a:pt x="469" y="72"/>
                  <a:pt x="445" y="79"/>
                  <a:pt x="423" y="98"/>
                </a:cubicBezTo>
                <a:lnTo>
                  <a:pt x="423" y="98"/>
                </a:lnTo>
                <a:cubicBezTo>
                  <a:pt x="400" y="67"/>
                  <a:pt x="368" y="43"/>
                  <a:pt x="336" y="43"/>
                </a:cubicBezTo>
                <a:cubicBezTo>
                  <a:pt x="299" y="43"/>
                  <a:pt x="270" y="50"/>
                  <a:pt x="248" y="68"/>
                </a:cubicBezTo>
                <a:lnTo>
                  <a:pt x="248" y="68"/>
                </a:lnTo>
                <a:cubicBezTo>
                  <a:pt x="218" y="23"/>
                  <a:pt x="172" y="1"/>
                  <a:pt x="126" y="1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26"/>
          <p:cNvSpPr/>
          <p:nvPr/>
        </p:nvSpPr>
        <p:spPr>
          <a:xfrm>
            <a:off x="6889934" y="4128156"/>
            <a:ext cx="21343" cy="6908"/>
          </a:xfrm>
          <a:custGeom>
            <a:rect b="b" l="l" r="r" t="t"/>
            <a:pathLst>
              <a:path extrusionOk="0" h="190" w="587">
                <a:moveTo>
                  <a:pt x="311" y="0"/>
                </a:moveTo>
                <a:cubicBezTo>
                  <a:pt x="273" y="0"/>
                  <a:pt x="236" y="20"/>
                  <a:pt x="219" y="59"/>
                </a:cubicBezTo>
                <a:lnTo>
                  <a:pt x="219" y="59"/>
                </a:lnTo>
                <a:cubicBezTo>
                  <a:pt x="194" y="43"/>
                  <a:pt x="165" y="34"/>
                  <a:pt x="135" y="34"/>
                </a:cubicBezTo>
                <a:cubicBezTo>
                  <a:pt x="118" y="34"/>
                  <a:pt x="101" y="37"/>
                  <a:pt x="85" y="43"/>
                </a:cubicBezTo>
                <a:cubicBezTo>
                  <a:pt x="43" y="63"/>
                  <a:pt x="1" y="126"/>
                  <a:pt x="1" y="189"/>
                </a:cubicBezTo>
                <a:cubicBezTo>
                  <a:pt x="14" y="123"/>
                  <a:pt x="69" y="82"/>
                  <a:pt x="129" y="82"/>
                </a:cubicBezTo>
                <a:cubicBezTo>
                  <a:pt x="164" y="82"/>
                  <a:pt x="200" y="96"/>
                  <a:pt x="231" y="126"/>
                </a:cubicBezTo>
                <a:lnTo>
                  <a:pt x="252" y="168"/>
                </a:lnTo>
                <a:lnTo>
                  <a:pt x="252" y="105"/>
                </a:lnTo>
                <a:cubicBezTo>
                  <a:pt x="273" y="84"/>
                  <a:pt x="273" y="63"/>
                  <a:pt x="315" y="63"/>
                </a:cubicBezTo>
                <a:cubicBezTo>
                  <a:pt x="336" y="63"/>
                  <a:pt x="357" y="84"/>
                  <a:pt x="378" y="105"/>
                </a:cubicBezTo>
                <a:lnTo>
                  <a:pt x="378" y="147"/>
                </a:lnTo>
                <a:lnTo>
                  <a:pt x="420" y="105"/>
                </a:lnTo>
                <a:cubicBezTo>
                  <a:pt x="433" y="65"/>
                  <a:pt x="473" y="42"/>
                  <a:pt x="516" y="42"/>
                </a:cubicBezTo>
                <a:cubicBezTo>
                  <a:pt x="540" y="42"/>
                  <a:pt x="565" y="49"/>
                  <a:pt x="587" y="63"/>
                </a:cubicBezTo>
                <a:cubicBezTo>
                  <a:pt x="558" y="34"/>
                  <a:pt x="520" y="19"/>
                  <a:pt x="483" y="19"/>
                </a:cubicBezTo>
                <a:cubicBezTo>
                  <a:pt x="453" y="19"/>
                  <a:pt x="425" y="29"/>
                  <a:pt x="403" y="50"/>
                </a:cubicBezTo>
                <a:lnTo>
                  <a:pt x="403" y="50"/>
                </a:lnTo>
                <a:cubicBezTo>
                  <a:pt x="380" y="16"/>
                  <a:pt x="345" y="0"/>
                  <a:pt x="311" y="0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26"/>
          <p:cNvSpPr/>
          <p:nvPr/>
        </p:nvSpPr>
        <p:spPr>
          <a:xfrm>
            <a:off x="6923421" y="4071508"/>
            <a:ext cx="19853" cy="8763"/>
          </a:xfrm>
          <a:custGeom>
            <a:rect b="b" l="l" r="r" t="t"/>
            <a:pathLst>
              <a:path extrusionOk="0" h="241" w="546">
                <a:moveTo>
                  <a:pt x="118" y="0"/>
                </a:moveTo>
                <a:cubicBezTo>
                  <a:pt x="78" y="0"/>
                  <a:pt x="36" y="17"/>
                  <a:pt x="1" y="52"/>
                </a:cubicBezTo>
                <a:cubicBezTo>
                  <a:pt x="29" y="31"/>
                  <a:pt x="59" y="22"/>
                  <a:pt x="88" y="22"/>
                </a:cubicBezTo>
                <a:cubicBezTo>
                  <a:pt x="145" y="22"/>
                  <a:pt x="196" y="59"/>
                  <a:pt x="210" y="115"/>
                </a:cubicBezTo>
                <a:lnTo>
                  <a:pt x="210" y="156"/>
                </a:lnTo>
                <a:lnTo>
                  <a:pt x="252" y="135"/>
                </a:lnTo>
                <a:cubicBezTo>
                  <a:pt x="263" y="130"/>
                  <a:pt x="274" y="127"/>
                  <a:pt x="285" y="127"/>
                </a:cubicBezTo>
                <a:cubicBezTo>
                  <a:pt x="315" y="127"/>
                  <a:pt x="341" y="147"/>
                  <a:pt x="357" y="177"/>
                </a:cubicBezTo>
                <a:lnTo>
                  <a:pt x="357" y="198"/>
                </a:lnTo>
                <a:lnTo>
                  <a:pt x="378" y="177"/>
                </a:lnTo>
                <a:cubicBezTo>
                  <a:pt x="393" y="172"/>
                  <a:pt x="409" y="169"/>
                  <a:pt x="424" y="169"/>
                </a:cubicBezTo>
                <a:cubicBezTo>
                  <a:pt x="470" y="169"/>
                  <a:pt x="514" y="193"/>
                  <a:pt x="545" y="240"/>
                </a:cubicBezTo>
                <a:cubicBezTo>
                  <a:pt x="531" y="169"/>
                  <a:pt x="488" y="127"/>
                  <a:pt x="435" y="127"/>
                </a:cubicBezTo>
                <a:cubicBezTo>
                  <a:pt x="421" y="127"/>
                  <a:pt x="406" y="130"/>
                  <a:pt x="391" y="136"/>
                </a:cubicBezTo>
                <a:lnTo>
                  <a:pt x="391" y="136"/>
                </a:lnTo>
                <a:cubicBezTo>
                  <a:pt x="371" y="94"/>
                  <a:pt x="327" y="73"/>
                  <a:pt x="282" y="73"/>
                </a:cubicBezTo>
                <a:cubicBezTo>
                  <a:pt x="270" y="73"/>
                  <a:pt x="257" y="74"/>
                  <a:pt x="245" y="78"/>
                </a:cubicBezTo>
                <a:lnTo>
                  <a:pt x="245" y="78"/>
                </a:lnTo>
                <a:cubicBezTo>
                  <a:pt x="218" y="27"/>
                  <a:pt x="170" y="0"/>
                  <a:pt x="118" y="0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26"/>
          <p:cNvSpPr/>
          <p:nvPr/>
        </p:nvSpPr>
        <p:spPr>
          <a:xfrm>
            <a:off x="7005628" y="4173713"/>
            <a:ext cx="21343" cy="6981"/>
          </a:xfrm>
          <a:custGeom>
            <a:rect b="b" l="l" r="r" t="t"/>
            <a:pathLst>
              <a:path extrusionOk="0" h="192" w="587">
                <a:moveTo>
                  <a:pt x="482" y="1"/>
                </a:moveTo>
                <a:cubicBezTo>
                  <a:pt x="448" y="1"/>
                  <a:pt x="414" y="14"/>
                  <a:pt x="391" y="44"/>
                </a:cubicBezTo>
                <a:lnTo>
                  <a:pt x="391" y="44"/>
                </a:lnTo>
                <a:cubicBezTo>
                  <a:pt x="367" y="29"/>
                  <a:pt x="341" y="21"/>
                  <a:pt x="317" y="21"/>
                </a:cubicBezTo>
                <a:cubicBezTo>
                  <a:pt x="284" y="21"/>
                  <a:pt x="255" y="35"/>
                  <a:pt x="239" y="65"/>
                </a:cubicBezTo>
                <a:lnTo>
                  <a:pt x="239" y="65"/>
                </a:lnTo>
                <a:cubicBezTo>
                  <a:pt x="218" y="56"/>
                  <a:pt x="195" y="52"/>
                  <a:pt x="172" y="52"/>
                </a:cubicBezTo>
                <a:cubicBezTo>
                  <a:pt x="147" y="52"/>
                  <a:pt x="122" y="58"/>
                  <a:pt x="105" y="66"/>
                </a:cubicBezTo>
                <a:cubicBezTo>
                  <a:pt x="55" y="83"/>
                  <a:pt x="32" y="113"/>
                  <a:pt x="14" y="156"/>
                </a:cubicBezTo>
                <a:lnTo>
                  <a:pt x="14" y="156"/>
                </a:lnTo>
                <a:cubicBezTo>
                  <a:pt x="38" y="111"/>
                  <a:pt x="89" y="84"/>
                  <a:pt x="138" y="84"/>
                </a:cubicBezTo>
                <a:cubicBezTo>
                  <a:pt x="173" y="84"/>
                  <a:pt x="207" y="98"/>
                  <a:pt x="230" y="129"/>
                </a:cubicBezTo>
                <a:lnTo>
                  <a:pt x="272" y="150"/>
                </a:lnTo>
                <a:lnTo>
                  <a:pt x="272" y="108"/>
                </a:lnTo>
                <a:cubicBezTo>
                  <a:pt x="285" y="84"/>
                  <a:pt x="304" y="73"/>
                  <a:pt x="326" y="73"/>
                </a:cubicBezTo>
                <a:cubicBezTo>
                  <a:pt x="342" y="73"/>
                  <a:pt x="360" y="78"/>
                  <a:pt x="377" y="87"/>
                </a:cubicBezTo>
                <a:lnTo>
                  <a:pt x="398" y="129"/>
                </a:lnTo>
                <a:lnTo>
                  <a:pt x="419" y="87"/>
                </a:lnTo>
                <a:cubicBezTo>
                  <a:pt x="432" y="47"/>
                  <a:pt x="472" y="24"/>
                  <a:pt x="515" y="24"/>
                </a:cubicBezTo>
                <a:cubicBezTo>
                  <a:pt x="539" y="24"/>
                  <a:pt x="564" y="30"/>
                  <a:pt x="586" y="45"/>
                </a:cubicBezTo>
                <a:cubicBezTo>
                  <a:pt x="557" y="16"/>
                  <a:pt x="519" y="1"/>
                  <a:pt x="482" y="1"/>
                </a:cubicBezTo>
                <a:close/>
                <a:moveTo>
                  <a:pt x="14" y="156"/>
                </a:moveTo>
                <a:cubicBezTo>
                  <a:pt x="7" y="167"/>
                  <a:pt x="3" y="179"/>
                  <a:pt x="0" y="192"/>
                </a:cubicBezTo>
                <a:cubicBezTo>
                  <a:pt x="5" y="179"/>
                  <a:pt x="9" y="167"/>
                  <a:pt x="14" y="156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26"/>
          <p:cNvSpPr/>
          <p:nvPr/>
        </p:nvSpPr>
        <p:spPr>
          <a:xfrm>
            <a:off x="7067257" y="4146408"/>
            <a:ext cx="19816" cy="9199"/>
          </a:xfrm>
          <a:custGeom>
            <a:rect b="b" l="l" r="r" t="t"/>
            <a:pathLst>
              <a:path extrusionOk="0" h="253" w="545">
                <a:moveTo>
                  <a:pt x="126" y="1"/>
                </a:moveTo>
                <a:cubicBezTo>
                  <a:pt x="84" y="1"/>
                  <a:pt x="42" y="22"/>
                  <a:pt x="1" y="64"/>
                </a:cubicBezTo>
                <a:cubicBezTo>
                  <a:pt x="42" y="43"/>
                  <a:pt x="84" y="43"/>
                  <a:pt x="126" y="43"/>
                </a:cubicBezTo>
                <a:cubicBezTo>
                  <a:pt x="168" y="64"/>
                  <a:pt x="189" y="85"/>
                  <a:pt x="210" y="106"/>
                </a:cubicBezTo>
                <a:lnTo>
                  <a:pt x="210" y="168"/>
                </a:lnTo>
                <a:lnTo>
                  <a:pt x="231" y="127"/>
                </a:lnTo>
                <a:cubicBezTo>
                  <a:pt x="248" y="115"/>
                  <a:pt x="266" y="110"/>
                  <a:pt x="282" y="110"/>
                </a:cubicBezTo>
                <a:cubicBezTo>
                  <a:pt x="324" y="110"/>
                  <a:pt x="356" y="144"/>
                  <a:pt x="356" y="189"/>
                </a:cubicBezTo>
                <a:lnTo>
                  <a:pt x="356" y="231"/>
                </a:lnTo>
                <a:lnTo>
                  <a:pt x="398" y="189"/>
                </a:lnTo>
                <a:cubicBezTo>
                  <a:pt x="403" y="188"/>
                  <a:pt x="407" y="187"/>
                  <a:pt x="411" y="186"/>
                </a:cubicBezTo>
                <a:lnTo>
                  <a:pt x="411" y="186"/>
                </a:lnTo>
                <a:lnTo>
                  <a:pt x="419" y="189"/>
                </a:lnTo>
                <a:cubicBezTo>
                  <a:pt x="419" y="188"/>
                  <a:pt x="419" y="186"/>
                  <a:pt x="419" y="184"/>
                </a:cubicBezTo>
                <a:lnTo>
                  <a:pt x="419" y="184"/>
                </a:lnTo>
                <a:cubicBezTo>
                  <a:pt x="428" y="182"/>
                  <a:pt x="436" y="181"/>
                  <a:pt x="445" y="181"/>
                </a:cubicBezTo>
                <a:cubicBezTo>
                  <a:pt x="490" y="181"/>
                  <a:pt x="529" y="205"/>
                  <a:pt x="545" y="252"/>
                </a:cubicBezTo>
                <a:cubicBezTo>
                  <a:pt x="545" y="191"/>
                  <a:pt x="489" y="152"/>
                  <a:pt x="434" y="152"/>
                </a:cubicBezTo>
                <a:cubicBezTo>
                  <a:pt x="427" y="152"/>
                  <a:pt x="421" y="153"/>
                  <a:pt x="414" y="154"/>
                </a:cubicBezTo>
                <a:lnTo>
                  <a:pt x="414" y="154"/>
                </a:lnTo>
                <a:cubicBezTo>
                  <a:pt x="402" y="110"/>
                  <a:pt x="369" y="80"/>
                  <a:pt x="335" y="64"/>
                </a:cubicBezTo>
                <a:cubicBezTo>
                  <a:pt x="323" y="58"/>
                  <a:pt x="309" y="55"/>
                  <a:pt x="295" y="55"/>
                </a:cubicBezTo>
                <a:cubicBezTo>
                  <a:pt x="276" y="55"/>
                  <a:pt x="257" y="60"/>
                  <a:pt x="241" y="66"/>
                </a:cubicBezTo>
                <a:lnTo>
                  <a:pt x="241" y="66"/>
                </a:lnTo>
                <a:cubicBezTo>
                  <a:pt x="218" y="31"/>
                  <a:pt x="179" y="1"/>
                  <a:pt x="126" y="1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26"/>
          <p:cNvSpPr/>
          <p:nvPr/>
        </p:nvSpPr>
        <p:spPr>
          <a:xfrm>
            <a:off x="7052786" y="4103795"/>
            <a:ext cx="18325" cy="4618"/>
          </a:xfrm>
          <a:custGeom>
            <a:rect b="b" l="l" r="r" t="t"/>
            <a:pathLst>
              <a:path extrusionOk="0" h="127" w="504">
                <a:moveTo>
                  <a:pt x="265" y="1"/>
                </a:moveTo>
                <a:cubicBezTo>
                  <a:pt x="232" y="1"/>
                  <a:pt x="201" y="16"/>
                  <a:pt x="180" y="45"/>
                </a:cubicBezTo>
                <a:lnTo>
                  <a:pt x="180" y="45"/>
                </a:lnTo>
                <a:cubicBezTo>
                  <a:pt x="157" y="34"/>
                  <a:pt x="134" y="28"/>
                  <a:pt x="113" y="28"/>
                </a:cubicBezTo>
                <a:cubicBezTo>
                  <a:pt x="60" y="28"/>
                  <a:pt x="14" y="61"/>
                  <a:pt x="1" y="127"/>
                </a:cubicBezTo>
                <a:cubicBezTo>
                  <a:pt x="25" y="90"/>
                  <a:pt x="57" y="68"/>
                  <a:pt x="91" y="68"/>
                </a:cubicBezTo>
                <a:cubicBezTo>
                  <a:pt x="116" y="68"/>
                  <a:pt x="142" y="79"/>
                  <a:pt x="168" y="106"/>
                </a:cubicBezTo>
                <a:lnTo>
                  <a:pt x="189" y="127"/>
                </a:lnTo>
                <a:lnTo>
                  <a:pt x="210" y="106"/>
                </a:lnTo>
                <a:cubicBezTo>
                  <a:pt x="221" y="85"/>
                  <a:pt x="242" y="74"/>
                  <a:pt x="265" y="74"/>
                </a:cubicBezTo>
                <a:cubicBezTo>
                  <a:pt x="289" y="74"/>
                  <a:pt x="315" y="85"/>
                  <a:pt x="336" y="106"/>
                </a:cubicBezTo>
                <a:lnTo>
                  <a:pt x="336" y="127"/>
                </a:lnTo>
                <a:lnTo>
                  <a:pt x="357" y="106"/>
                </a:lnTo>
                <a:cubicBezTo>
                  <a:pt x="399" y="64"/>
                  <a:pt x="461" y="64"/>
                  <a:pt x="503" y="64"/>
                </a:cubicBezTo>
                <a:cubicBezTo>
                  <a:pt x="482" y="53"/>
                  <a:pt x="456" y="48"/>
                  <a:pt x="427" y="48"/>
                </a:cubicBezTo>
                <a:cubicBezTo>
                  <a:pt x="409" y="48"/>
                  <a:pt x="390" y="50"/>
                  <a:pt x="370" y="54"/>
                </a:cubicBezTo>
                <a:lnTo>
                  <a:pt x="370" y="54"/>
                </a:lnTo>
                <a:cubicBezTo>
                  <a:pt x="340" y="19"/>
                  <a:pt x="301" y="1"/>
                  <a:pt x="265" y="1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26"/>
          <p:cNvSpPr/>
          <p:nvPr/>
        </p:nvSpPr>
        <p:spPr>
          <a:xfrm>
            <a:off x="6994212" y="4020860"/>
            <a:ext cx="21343" cy="5381"/>
          </a:xfrm>
          <a:custGeom>
            <a:rect b="b" l="l" r="r" t="t"/>
            <a:pathLst>
              <a:path extrusionOk="0" h="148" w="587">
                <a:moveTo>
                  <a:pt x="118" y="1"/>
                </a:moveTo>
                <a:cubicBezTo>
                  <a:pt x="68" y="1"/>
                  <a:pt x="21" y="22"/>
                  <a:pt x="0" y="63"/>
                </a:cubicBezTo>
                <a:cubicBezTo>
                  <a:pt x="25" y="39"/>
                  <a:pt x="56" y="27"/>
                  <a:pt x="88" y="27"/>
                </a:cubicBezTo>
                <a:cubicBezTo>
                  <a:pt x="136" y="27"/>
                  <a:pt x="184" y="55"/>
                  <a:pt x="210" y="105"/>
                </a:cubicBezTo>
                <a:lnTo>
                  <a:pt x="210" y="126"/>
                </a:lnTo>
                <a:lnTo>
                  <a:pt x="231" y="105"/>
                </a:lnTo>
                <a:cubicBezTo>
                  <a:pt x="251" y="84"/>
                  <a:pt x="272" y="63"/>
                  <a:pt x="314" y="63"/>
                </a:cubicBezTo>
                <a:cubicBezTo>
                  <a:pt x="335" y="63"/>
                  <a:pt x="356" y="84"/>
                  <a:pt x="356" y="105"/>
                </a:cubicBezTo>
                <a:lnTo>
                  <a:pt x="356" y="147"/>
                </a:lnTo>
                <a:lnTo>
                  <a:pt x="398" y="126"/>
                </a:lnTo>
                <a:cubicBezTo>
                  <a:pt x="426" y="107"/>
                  <a:pt x="459" y="97"/>
                  <a:pt x="490" y="97"/>
                </a:cubicBezTo>
                <a:cubicBezTo>
                  <a:pt x="528" y="97"/>
                  <a:pt x="563" y="113"/>
                  <a:pt x="586" y="147"/>
                </a:cubicBezTo>
                <a:cubicBezTo>
                  <a:pt x="558" y="91"/>
                  <a:pt x="503" y="54"/>
                  <a:pt x="450" y="54"/>
                </a:cubicBezTo>
                <a:cubicBezTo>
                  <a:pt x="430" y="54"/>
                  <a:pt x="411" y="59"/>
                  <a:pt x="393" y="71"/>
                </a:cubicBezTo>
                <a:lnTo>
                  <a:pt x="393" y="71"/>
                </a:lnTo>
                <a:cubicBezTo>
                  <a:pt x="384" y="38"/>
                  <a:pt x="362" y="16"/>
                  <a:pt x="336" y="16"/>
                </a:cubicBezTo>
                <a:cubicBezTo>
                  <a:pt x="329" y="16"/>
                  <a:pt x="322" y="18"/>
                  <a:pt x="314" y="22"/>
                </a:cubicBezTo>
                <a:cubicBezTo>
                  <a:pt x="285" y="22"/>
                  <a:pt x="256" y="32"/>
                  <a:pt x="234" y="45"/>
                </a:cubicBezTo>
                <a:lnTo>
                  <a:pt x="234" y="45"/>
                </a:lnTo>
                <a:cubicBezTo>
                  <a:pt x="203" y="15"/>
                  <a:pt x="160" y="1"/>
                  <a:pt x="118" y="1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p26"/>
          <p:cNvSpPr/>
          <p:nvPr/>
        </p:nvSpPr>
        <p:spPr>
          <a:xfrm>
            <a:off x="7007156" y="4066309"/>
            <a:ext cx="22834" cy="6327"/>
          </a:xfrm>
          <a:custGeom>
            <a:rect b="b" l="l" r="r" t="t"/>
            <a:pathLst>
              <a:path extrusionOk="0" h="174" w="628">
                <a:moveTo>
                  <a:pt x="121" y="0"/>
                </a:moveTo>
                <a:cubicBezTo>
                  <a:pt x="74" y="0"/>
                  <a:pt x="28" y="22"/>
                  <a:pt x="0" y="69"/>
                </a:cubicBezTo>
                <a:cubicBezTo>
                  <a:pt x="31" y="46"/>
                  <a:pt x="66" y="34"/>
                  <a:pt x="99" y="34"/>
                </a:cubicBezTo>
                <a:cubicBezTo>
                  <a:pt x="153" y="34"/>
                  <a:pt x="204" y="67"/>
                  <a:pt x="230" y="132"/>
                </a:cubicBezTo>
                <a:lnTo>
                  <a:pt x="251" y="174"/>
                </a:lnTo>
                <a:lnTo>
                  <a:pt x="272" y="132"/>
                </a:lnTo>
                <a:cubicBezTo>
                  <a:pt x="283" y="111"/>
                  <a:pt x="304" y="101"/>
                  <a:pt x="324" y="101"/>
                </a:cubicBezTo>
                <a:cubicBezTo>
                  <a:pt x="345" y="101"/>
                  <a:pt x="366" y="111"/>
                  <a:pt x="377" y="132"/>
                </a:cubicBezTo>
                <a:lnTo>
                  <a:pt x="377" y="153"/>
                </a:lnTo>
                <a:lnTo>
                  <a:pt x="419" y="132"/>
                </a:lnTo>
                <a:cubicBezTo>
                  <a:pt x="441" y="117"/>
                  <a:pt x="466" y="110"/>
                  <a:pt x="491" y="110"/>
                </a:cubicBezTo>
                <a:cubicBezTo>
                  <a:pt x="538" y="110"/>
                  <a:pt x="587" y="133"/>
                  <a:pt x="628" y="174"/>
                </a:cubicBezTo>
                <a:cubicBezTo>
                  <a:pt x="602" y="108"/>
                  <a:pt x="543" y="76"/>
                  <a:pt x="482" y="76"/>
                </a:cubicBezTo>
                <a:cubicBezTo>
                  <a:pt x="458" y="76"/>
                  <a:pt x="434" y="81"/>
                  <a:pt x="411" y="91"/>
                </a:cubicBezTo>
                <a:lnTo>
                  <a:pt x="411" y="91"/>
                </a:lnTo>
                <a:cubicBezTo>
                  <a:pt x="393" y="56"/>
                  <a:pt x="355" y="37"/>
                  <a:pt x="314" y="37"/>
                </a:cubicBezTo>
                <a:cubicBezTo>
                  <a:pt x="291" y="37"/>
                  <a:pt x="267" y="43"/>
                  <a:pt x="246" y="56"/>
                </a:cubicBezTo>
                <a:lnTo>
                  <a:pt x="246" y="56"/>
                </a:lnTo>
                <a:cubicBezTo>
                  <a:pt x="212" y="20"/>
                  <a:pt x="165" y="0"/>
                  <a:pt x="121" y="0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26"/>
          <p:cNvSpPr/>
          <p:nvPr/>
        </p:nvSpPr>
        <p:spPr>
          <a:xfrm>
            <a:off x="6975923" y="3968940"/>
            <a:ext cx="22107" cy="5527"/>
          </a:xfrm>
          <a:custGeom>
            <a:rect b="b" l="l" r="r" t="t"/>
            <a:pathLst>
              <a:path extrusionOk="0" h="152" w="608">
                <a:moveTo>
                  <a:pt x="485" y="0"/>
                </a:moveTo>
                <a:cubicBezTo>
                  <a:pt x="454" y="0"/>
                  <a:pt x="425" y="10"/>
                  <a:pt x="398" y="29"/>
                </a:cubicBezTo>
                <a:lnTo>
                  <a:pt x="398" y="29"/>
                </a:lnTo>
                <a:cubicBezTo>
                  <a:pt x="373" y="12"/>
                  <a:pt x="343" y="3"/>
                  <a:pt x="313" y="3"/>
                </a:cubicBezTo>
                <a:cubicBezTo>
                  <a:pt x="273" y="3"/>
                  <a:pt x="231" y="20"/>
                  <a:pt x="199" y="56"/>
                </a:cubicBezTo>
                <a:lnTo>
                  <a:pt x="199" y="56"/>
                </a:lnTo>
                <a:cubicBezTo>
                  <a:pt x="186" y="53"/>
                  <a:pt x="174" y="52"/>
                  <a:pt x="161" y="52"/>
                </a:cubicBezTo>
                <a:cubicBezTo>
                  <a:pt x="96" y="52"/>
                  <a:pt x="32" y="91"/>
                  <a:pt x="1" y="152"/>
                </a:cubicBezTo>
                <a:cubicBezTo>
                  <a:pt x="32" y="105"/>
                  <a:pt x="87" y="81"/>
                  <a:pt x="148" y="81"/>
                </a:cubicBezTo>
                <a:cubicBezTo>
                  <a:pt x="168" y="81"/>
                  <a:pt x="189" y="84"/>
                  <a:pt x="210" y="89"/>
                </a:cubicBezTo>
                <a:lnTo>
                  <a:pt x="231" y="110"/>
                </a:lnTo>
                <a:lnTo>
                  <a:pt x="252" y="89"/>
                </a:lnTo>
                <a:cubicBezTo>
                  <a:pt x="263" y="68"/>
                  <a:pt x="284" y="58"/>
                  <a:pt x="307" y="58"/>
                </a:cubicBezTo>
                <a:cubicBezTo>
                  <a:pt x="331" y="58"/>
                  <a:pt x="357" y="68"/>
                  <a:pt x="378" y="89"/>
                </a:cubicBezTo>
                <a:lnTo>
                  <a:pt x="399" y="110"/>
                </a:lnTo>
                <a:lnTo>
                  <a:pt x="420" y="89"/>
                </a:lnTo>
                <a:cubicBezTo>
                  <a:pt x="447" y="49"/>
                  <a:pt x="491" y="25"/>
                  <a:pt x="536" y="25"/>
                </a:cubicBezTo>
                <a:cubicBezTo>
                  <a:pt x="561" y="25"/>
                  <a:pt x="586" y="32"/>
                  <a:pt x="608" y="47"/>
                </a:cubicBezTo>
                <a:cubicBezTo>
                  <a:pt x="566" y="16"/>
                  <a:pt x="524" y="0"/>
                  <a:pt x="485" y="0"/>
                </a:cubicBezTo>
                <a:close/>
              </a:path>
            </a:pathLst>
          </a:custGeom>
          <a:solidFill>
            <a:srgbClr val="D06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26"/>
          <p:cNvSpPr/>
          <p:nvPr/>
        </p:nvSpPr>
        <p:spPr>
          <a:xfrm>
            <a:off x="6397597" y="4174586"/>
            <a:ext cx="899546" cy="57122"/>
          </a:xfrm>
          <a:custGeom>
            <a:rect b="b" l="l" r="r" t="t"/>
            <a:pathLst>
              <a:path extrusionOk="0" h="1571" w="24740">
                <a:moveTo>
                  <a:pt x="1" y="0"/>
                </a:moveTo>
                <a:cubicBezTo>
                  <a:pt x="1" y="879"/>
                  <a:pt x="691" y="1570"/>
                  <a:pt x="1570" y="1570"/>
                </a:cubicBezTo>
                <a:lnTo>
                  <a:pt x="23170" y="1570"/>
                </a:lnTo>
                <a:cubicBezTo>
                  <a:pt x="24028" y="1570"/>
                  <a:pt x="24739" y="879"/>
                  <a:pt x="247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26"/>
          <p:cNvSpPr/>
          <p:nvPr/>
        </p:nvSpPr>
        <p:spPr>
          <a:xfrm>
            <a:off x="6741553" y="4061764"/>
            <a:ext cx="710038" cy="744471"/>
          </a:xfrm>
          <a:custGeom>
            <a:rect b="b" l="l" r="r" t="t"/>
            <a:pathLst>
              <a:path extrusionOk="0" h="20475" w="19528">
                <a:moveTo>
                  <a:pt x="10822" y="1"/>
                </a:moveTo>
                <a:cubicBezTo>
                  <a:pt x="10588" y="1"/>
                  <a:pt x="10371" y="194"/>
                  <a:pt x="10403" y="445"/>
                </a:cubicBezTo>
                <a:cubicBezTo>
                  <a:pt x="10465" y="927"/>
                  <a:pt x="10633" y="1387"/>
                  <a:pt x="10884" y="1785"/>
                </a:cubicBezTo>
                <a:cubicBezTo>
                  <a:pt x="11303" y="2496"/>
                  <a:pt x="11742" y="3166"/>
                  <a:pt x="12244" y="3815"/>
                </a:cubicBezTo>
                <a:lnTo>
                  <a:pt x="12161" y="4694"/>
                </a:lnTo>
                <a:lnTo>
                  <a:pt x="1" y="4694"/>
                </a:lnTo>
                <a:cubicBezTo>
                  <a:pt x="1" y="4694"/>
                  <a:pt x="1089" y="5908"/>
                  <a:pt x="3308" y="6536"/>
                </a:cubicBezTo>
                <a:cubicBezTo>
                  <a:pt x="5526" y="7143"/>
                  <a:pt x="10382" y="7624"/>
                  <a:pt x="10382" y="7624"/>
                </a:cubicBezTo>
                <a:lnTo>
                  <a:pt x="12851" y="20119"/>
                </a:lnTo>
                <a:lnTo>
                  <a:pt x="19528" y="20475"/>
                </a:lnTo>
                <a:lnTo>
                  <a:pt x="14672" y="6599"/>
                </a:lnTo>
                <a:cubicBezTo>
                  <a:pt x="14672" y="6599"/>
                  <a:pt x="15133" y="4234"/>
                  <a:pt x="14463" y="3020"/>
                </a:cubicBezTo>
                <a:cubicBezTo>
                  <a:pt x="13961" y="2099"/>
                  <a:pt x="12014" y="717"/>
                  <a:pt x="11051" y="69"/>
                </a:cubicBezTo>
                <a:cubicBezTo>
                  <a:pt x="10979" y="22"/>
                  <a:pt x="10900" y="1"/>
                  <a:pt x="10822" y="1"/>
                </a:cubicBezTo>
                <a:close/>
              </a:path>
            </a:pathLst>
          </a:custGeom>
          <a:solidFill>
            <a:srgbClr val="FEC3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26"/>
          <p:cNvSpPr/>
          <p:nvPr/>
        </p:nvSpPr>
        <p:spPr>
          <a:xfrm>
            <a:off x="6368619" y="2955723"/>
            <a:ext cx="182745" cy="218233"/>
          </a:xfrm>
          <a:custGeom>
            <a:rect b="b" l="l" r="r" t="t"/>
            <a:pathLst>
              <a:path extrusionOk="0" h="6002" w="5026">
                <a:moveTo>
                  <a:pt x="2215" y="1"/>
                </a:moveTo>
                <a:cubicBezTo>
                  <a:pt x="804" y="1"/>
                  <a:pt x="1" y="1670"/>
                  <a:pt x="232" y="2945"/>
                </a:cubicBezTo>
                <a:cubicBezTo>
                  <a:pt x="442" y="4076"/>
                  <a:pt x="1132" y="5059"/>
                  <a:pt x="2116" y="5645"/>
                </a:cubicBezTo>
                <a:cubicBezTo>
                  <a:pt x="2409" y="5855"/>
                  <a:pt x="2765" y="5959"/>
                  <a:pt x="3121" y="6001"/>
                </a:cubicBezTo>
                <a:cubicBezTo>
                  <a:pt x="3133" y="6001"/>
                  <a:pt x="3144" y="6002"/>
                  <a:pt x="3156" y="6002"/>
                </a:cubicBezTo>
                <a:cubicBezTo>
                  <a:pt x="3936" y="6002"/>
                  <a:pt x="4610" y="5320"/>
                  <a:pt x="4816" y="4557"/>
                </a:cubicBezTo>
                <a:cubicBezTo>
                  <a:pt x="5025" y="3783"/>
                  <a:pt x="4858" y="2966"/>
                  <a:pt x="4586" y="2213"/>
                </a:cubicBezTo>
                <a:cubicBezTo>
                  <a:pt x="4230" y="1229"/>
                  <a:pt x="3602" y="225"/>
                  <a:pt x="2577" y="36"/>
                </a:cubicBezTo>
                <a:cubicBezTo>
                  <a:pt x="2452" y="12"/>
                  <a:pt x="2331" y="1"/>
                  <a:pt x="2215" y="1"/>
                </a:cubicBezTo>
                <a:close/>
              </a:path>
            </a:pathLst>
          </a:custGeom>
          <a:solidFill>
            <a:srgbClr val="FEC3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26"/>
          <p:cNvSpPr/>
          <p:nvPr/>
        </p:nvSpPr>
        <p:spPr>
          <a:xfrm>
            <a:off x="6391525" y="2983647"/>
            <a:ext cx="123297" cy="159693"/>
          </a:xfrm>
          <a:custGeom>
            <a:rect b="b" l="l" r="r" t="t"/>
            <a:pathLst>
              <a:path extrusionOk="0" h="4392" w="3391">
                <a:moveTo>
                  <a:pt x="1319" y="1"/>
                </a:moveTo>
                <a:cubicBezTo>
                  <a:pt x="1005" y="22"/>
                  <a:pt x="691" y="189"/>
                  <a:pt x="523" y="461"/>
                </a:cubicBezTo>
                <a:cubicBezTo>
                  <a:pt x="335" y="712"/>
                  <a:pt x="189" y="1005"/>
                  <a:pt x="105" y="1298"/>
                </a:cubicBezTo>
                <a:cubicBezTo>
                  <a:pt x="105" y="1298"/>
                  <a:pt x="0" y="2931"/>
                  <a:pt x="1172" y="3873"/>
                </a:cubicBezTo>
                <a:cubicBezTo>
                  <a:pt x="1688" y="4278"/>
                  <a:pt x="2179" y="4391"/>
                  <a:pt x="2568" y="4391"/>
                </a:cubicBezTo>
                <a:cubicBezTo>
                  <a:pt x="3063" y="4391"/>
                  <a:pt x="3391" y="4208"/>
                  <a:pt x="3391" y="4208"/>
                </a:cubicBezTo>
                <a:cubicBezTo>
                  <a:pt x="3035" y="4124"/>
                  <a:pt x="2700" y="3936"/>
                  <a:pt x="2449" y="3663"/>
                </a:cubicBezTo>
                <a:cubicBezTo>
                  <a:pt x="2407" y="3601"/>
                  <a:pt x="2365" y="3538"/>
                  <a:pt x="2344" y="3475"/>
                </a:cubicBezTo>
                <a:cubicBezTo>
                  <a:pt x="2302" y="3350"/>
                  <a:pt x="2407" y="3224"/>
                  <a:pt x="2512" y="3119"/>
                </a:cubicBezTo>
                <a:lnTo>
                  <a:pt x="3098" y="2491"/>
                </a:lnTo>
                <a:cubicBezTo>
                  <a:pt x="3140" y="2450"/>
                  <a:pt x="3160" y="2408"/>
                  <a:pt x="3181" y="2345"/>
                </a:cubicBezTo>
                <a:cubicBezTo>
                  <a:pt x="3181" y="2282"/>
                  <a:pt x="3181" y="2219"/>
                  <a:pt x="3160" y="2157"/>
                </a:cubicBezTo>
                <a:cubicBezTo>
                  <a:pt x="2888" y="1424"/>
                  <a:pt x="2595" y="587"/>
                  <a:pt x="1926" y="189"/>
                </a:cubicBezTo>
                <a:cubicBezTo>
                  <a:pt x="1737" y="64"/>
                  <a:pt x="1528" y="1"/>
                  <a:pt x="1319" y="1"/>
                </a:cubicBezTo>
                <a:close/>
              </a:path>
            </a:pathLst>
          </a:custGeom>
          <a:solidFill>
            <a:srgbClr val="FEC3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26"/>
          <p:cNvSpPr/>
          <p:nvPr/>
        </p:nvSpPr>
        <p:spPr>
          <a:xfrm>
            <a:off x="6395306" y="2979102"/>
            <a:ext cx="118752" cy="157548"/>
          </a:xfrm>
          <a:custGeom>
            <a:rect b="b" l="l" r="r" t="t"/>
            <a:pathLst>
              <a:path extrusionOk="0" h="4333" w="3266">
                <a:moveTo>
                  <a:pt x="1277" y="0"/>
                </a:moveTo>
                <a:cubicBezTo>
                  <a:pt x="922" y="0"/>
                  <a:pt x="566" y="189"/>
                  <a:pt x="378" y="503"/>
                </a:cubicBezTo>
                <a:cubicBezTo>
                  <a:pt x="189" y="796"/>
                  <a:pt x="64" y="1109"/>
                  <a:pt x="1" y="1423"/>
                </a:cubicBezTo>
                <a:cubicBezTo>
                  <a:pt x="105" y="1130"/>
                  <a:pt x="273" y="858"/>
                  <a:pt x="461" y="586"/>
                </a:cubicBezTo>
                <a:cubicBezTo>
                  <a:pt x="650" y="356"/>
                  <a:pt x="943" y="230"/>
                  <a:pt x="1257" y="230"/>
                </a:cubicBezTo>
                <a:cubicBezTo>
                  <a:pt x="1550" y="293"/>
                  <a:pt x="1822" y="440"/>
                  <a:pt x="2010" y="670"/>
                </a:cubicBezTo>
                <a:cubicBezTo>
                  <a:pt x="2219" y="879"/>
                  <a:pt x="2408" y="1151"/>
                  <a:pt x="2533" y="1423"/>
                </a:cubicBezTo>
                <a:cubicBezTo>
                  <a:pt x="2680" y="1716"/>
                  <a:pt x="2784" y="2030"/>
                  <a:pt x="2889" y="2323"/>
                </a:cubicBezTo>
                <a:cubicBezTo>
                  <a:pt x="2931" y="2407"/>
                  <a:pt x="2931" y="2449"/>
                  <a:pt x="2931" y="2449"/>
                </a:cubicBezTo>
                <a:cubicBezTo>
                  <a:pt x="2889" y="2512"/>
                  <a:pt x="2847" y="2554"/>
                  <a:pt x="2784" y="2616"/>
                </a:cubicBezTo>
                <a:lnTo>
                  <a:pt x="2470" y="2972"/>
                </a:lnTo>
                <a:lnTo>
                  <a:pt x="2303" y="3161"/>
                </a:lnTo>
                <a:cubicBezTo>
                  <a:pt x="2240" y="3244"/>
                  <a:pt x="2198" y="3307"/>
                  <a:pt x="2157" y="3391"/>
                </a:cubicBezTo>
                <a:cubicBezTo>
                  <a:pt x="2115" y="3516"/>
                  <a:pt x="2115" y="3621"/>
                  <a:pt x="2177" y="3726"/>
                </a:cubicBezTo>
                <a:cubicBezTo>
                  <a:pt x="2240" y="3788"/>
                  <a:pt x="2303" y="3851"/>
                  <a:pt x="2366" y="3914"/>
                </a:cubicBezTo>
                <a:cubicBezTo>
                  <a:pt x="2617" y="4123"/>
                  <a:pt x="2931" y="4270"/>
                  <a:pt x="3266" y="4333"/>
                </a:cubicBezTo>
                <a:cubicBezTo>
                  <a:pt x="2973" y="4228"/>
                  <a:pt x="2701" y="4040"/>
                  <a:pt x="2491" y="3809"/>
                </a:cubicBezTo>
                <a:cubicBezTo>
                  <a:pt x="2429" y="3768"/>
                  <a:pt x="2387" y="3705"/>
                  <a:pt x="2345" y="3642"/>
                </a:cubicBezTo>
                <a:cubicBezTo>
                  <a:pt x="2324" y="3600"/>
                  <a:pt x="2324" y="3537"/>
                  <a:pt x="2345" y="3495"/>
                </a:cubicBezTo>
                <a:cubicBezTo>
                  <a:pt x="2429" y="3370"/>
                  <a:pt x="2533" y="3244"/>
                  <a:pt x="2659" y="3161"/>
                </a:cubicBezTo>
                <a:lnTo>
                  <a:pt x="2994" y="2805"/>
                </a:lnTo>
                <a:cubicBezTo>
                  <a:pt x="3077" y="2742"/>
                  <a:pt x="3140" y="2658"/>
                  <a:pt x="3182" y="2575"/>
                </a:cubicBezTo>
                <a:cubicBezTo>
                  <a:pt x="3224" y="2533"/>
                  <a:pt x="3224" y="2449"/>
                  <a:pt x="3224" y="2386"/>
                </a:cubicBezTo>
                <a:cubicBezTo>
                  <a:pt x="3224" y="2323"/>
                  <a:pt x="3203" y="2282"/>
                  <a:pt x="3182" y="2240"/>
                </a:cubicBezTo>
                <a:cubicBezTo>
                  <a:pt x="3077" y="1905"/>
                  <a:pt x="2973" y="1591"/>
                  <a:pt x="2826" y="1298"/>
                </a:cubicBezTo>
                <a:cubicBezTo>
                  <a:pt x="2680" y="984"/>
                  <a:pt x="2470" y="691"/>
                  <a:pt x="2240" y="461"/>
                </a:cubicBezTo>
                <a:cubicBezTo>
                  <a:pt x="1989" y="189"/>
                  <a:pt x="1633" y="21"/>
                  <a:pt x="12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26"/>
          <p:cNvSpPr/>
          <p:nvPr/>
        </p:nvSpPr>
        <p:spPr>
          <a:xfrm>
            <a:off x="7106816" y="2955723"/>
            <a:ext cx="183509" cy="218233"/>
          </a:xfrm>
          <a:custGeom>
            <a:rect b="b" l="l" r="r" t="t"/>
            <a:pathLst>
              <a:path extrusionOk="0" h="6002" w="5047">
                <a:moveTo>
                  <a:pt x="2833" y="1"/>
                </a:moveTo>
                <a:cubicBezTo>
                  <a:pt x="2716" y="1"/>
                  <a:pt x="2595" y="12"/>
                  <a:pt x="2471" y="36"/>
                </a:cubicBezTo>
                <a:cubicBezTo>
                  <a:pt x="1445" y="225"/>
                  <a:pt x="817" y="1229"/>
                  <a:pt x="461" y="2213"/>
                </a:cubicBezTo>
                <a:cubicBezTo>
                  <a:pt x="189" y="2966"/>
                  <a:pt x="1" y="3783"/>
                  <a:pt x="231" y="4557"/>
                </a:cubicBezTo>
                <a:cubicBezTo>
                  <a:pt x="437" y="5320"/>
                  <a:pt x="1111" y="6002"/>
                  <a:pt x="1891" y="6002"/>
                </a:cubicBezTo>
                <a:cubicBezTo>
                  <a:pt x="1903" y="6002"/>
                  <a:pt x="1915" y="6001"/>
                  <a:pt x="1926" y="6001"/>
                </a:cubicBezTo>
                <a:cubicBezTo>
                  <a:pt x="2282" y="5959"/>
                  <a:pt x="2638" y="5855"/>
                  <a:pt x="2931" y="5645"/>
                </a:cubicBezTo>
                <a:cubicBezTo>
                  <a:pt x="3915" y="5059"/>
                  <a:pt x="4584" y="4076"/>
                  <a:pt x="4815" y="2945"/>
                </a:cubicBezTo>
                <a:cubicBezTo>
                  <a:pt x="5047" y="1670"/>
                  <a:pt x="4243" y="1"/>
                  <a:pt x="2833" y="1"/>
                </a:cubicBezTo>
                <a:close/>
              </a:path>
            </a:pathLst>
          </a:custGeom>
          <a:solidFill>
            <a:srgbClr val="FEC3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26"/>
          <p:cNvSpPr/>
          <p:nvPr/>
        </p:nvSpPr>
        <p:spPr>
          <a:xfrm>
            <a:off x="7144120" y="2983647"/>
            <a:ext cx="123297" cy="159693"/>
          </a:xfrm>
          <a:custGeom>
            <a:rect b="b" l="l" r="r" t="t"/>
            <a:pathLst>
              <a:path extrusionOk="0" h="4392" w="3391">
                <a:moveTo>
                  <a:pt x="2072" y="1"/>
                </a:moveTo>
                <a:cubicBezTo>
                  <a:pt x="1863" y="1"/>
                  <a:pt x="1654" y="64"/>
                  <a:pt x="1465" y="189"/>
                </a:cubicBezTo>
                <a:cubicBezTo>
                  <a:pt x="796" y="587"/>
                  <a:pt x="503" y="1424"/>
                  <a:pt x="231" y="2157"/>
                </a:cubicBezTo>
                <a:cubicBezTo>
                  <a:pt x="210" y="2219"/>
                  <a:pt x="210" y="2282"/>
                  <a:pt x="210" y="2345"/>
                </a:cubicBezTo>
                <a:cubicBezTo>
                  <a:pt x="231" y="2408"/>
                  <a:pt x="252" y="2450"/>
                  <a:pt x="293" y="2491"/>
                </a:cubicBezTo>
                <a:lnTo>
                  <a:pt x="879" y="3119"/>
                </a:lnTo>
                <a:cubicBezTo>
                  <a:pt x="984" y="3224"/>
                  <a:pt x="1089" y="3350"/>
                  <a:pt x="1047" y="3475"/>
                </a:cubicBezTo>
                <a:cubicBezTo>
                  <a:pt x="1026" y="3538"/>
                  <a:pt x="984" y="3622"/>
                  <a:pt x="942" y="3663"/>
                </a:cubicBezTo>
                <a:cubicBezTo>
                  <a:pt x="691" y="3936"/>
                  <a:pt x="356" y="4124"/>
                  <a:pt x="0" y="4208"/>
                </a:cubicBezTo>
                <a:cubicBezTo>
                  <a:pt x="0" y="4208"/>
                  <a:pt x="329" y="4391"/>
                  <a:pt x="823" y="4391"/>
                </a:cubicBezTo>
                <a:cubicBezTo>
                  <a:pt x="1212" y="4391"/>
                  <a:pt x="1703" y="4278"/>
                  <a:pt x="2219" y="3873"/>
                </a:cubicBezTo>
                <a:cubicBezTo>
                  <a:pt x="3391" y="2931"/>
                  <a:pt x="3286" y="1298"/>
                  <a:pt x="3286" y="1298"/>
                </a:cubicBezTo>
                <a:cubicBezTo>
                  <a:pt x="3203" y="1005"/>
                  <a:pt x="3056" y="712"/>
                  <a:pt x="2868" y="461"/>
                </a:cubicBezTo>
                <a:cubicBezTo>
                  <a:pt x="2679" y="189"/>
                  <a:pt x="2386" y="22"/>
                  <a:pt x="2072" y="1"/>
                </a:cubicBezTo>
                <a:close/>
              </a:path>
            </a:pathLst>
          </a:custGeom>
          <a:solidFill>
            <a:srgbClr val="FEC3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26"/>
          <p:cNvSpPr/>
          <p:nvPr/>
        </p:nvSpPr>
        <p:spPr>
          <a:xfrm>
            <a:off x="7144120" y="2979102"/>
            <a:ext cx="119515" cy="157548"/>
          </a:xfrm>
          <a:custGeom>
            <a:rect b="b" l="l" r="r" t="t"/>
            <a:pathLst>
              <a:path extrusionOk="0" h="4333" w="3287">
                <a:moveTo>
                  <a:pt x="2010" y="0"/>
                </a:moveTo>
                <a:cubicBezTo>
                  <a:pt x="1633" y="21"/>
                  <a:pt x="1298" y="189"/>
                  <a:pt x="1047" y="461"/>
                </a:cubicBezTo>
                <a:cubicBezTo>
                  <a:pt x="796" y="691"/>
                  <a:pt x="607" y="984"/>
                  <a:pt x="461" y="1298"/>
                </a:cubicBezTo>
                <a:cubicBezTo>
                  <a:pt x="314" y="1591"/>
                  <a:pt x="189" y="1905"/>
                  <a:pt x="105" y="2240"/>
                </a:cubicBezTo>
                <a:cubicBezTo>
                  <a:pt x="84" y="2282"/>
                  <a:pt x="63" y="2323"/>
                  <a:pt x="63" y="2386"/>
                </a:cubicBezTo>
                <a:cubicBezTo>
                  <a:pt x="42" y="2449"/>
                  <a:pt x="63" y="2533"/>
                  <a:pt x="105" y="2595"/>
                </a:cubicBezTo>
                <a:cubicBezTo>
                  <a:pt x="147" y="2658"/>
                  <a:pt x="210" y="2742"/>
                  <a:pt x="293" y="2805"/>
                </a:cubicBezTo>
                <a:lnTo>
                  <a:pt x="628" y="3161"/>
                </a:lnTo>
                <a:cubicBezTo>
                  <a:pt x="733" y="3244"/>
                  <a:pt x="838" y="3370"/>
                  <a:pt x="921" y="3495"/>
                </a:cubicBezTo>
                <a:cubicBezTo>
                  <a:pt x="942" y="3537"/>
                  <a:pt x="942" y="3600"/>
                  <a:pt x="921" y="3642"/>
                </a:cubicBezTo>
                <a:cubicBezTo>
                  <a:pt x="879" y="3705"/>
                  <a:pt x="838" y="3768"/>
                  <a:pt x="796" y="3809"/>
                </a:cubicBezTo>
                <a:cubicBezTo>
                  <a:pt x="565" y="4040"/>
                  <a:pt x="293" y="4228"/>
                  <a:pt x="0" y="4333"/>
                </a:cubicBezTo>
                <a:cubicBezTo>
                  <a:pt x="314" y="4270"/>
                  <a:pt x="628" y="4144"/>
                  <a:pt x="900" y="3914"/>
                </a:cubicBezTo>
                <a:cubicBezTo>
                  <a:pt x="963" y="3872"/>
                  <a:pt x="1026" y="3788"/>
                  <a:pt x="1089" y="3726"/>
                </a:cubicBezTo>
                <a:cubicBezTo>
                  <a:pt x="1152" y="3621"/>
                  <a:pt x="1152" y="3516"/>
                  <a:pt x="1110" y="3412"/>
                </a:cubicBezTo>
                <a:cubicBezTo>
                  <a:pt x="1068" y="3307"/>
                  <a:pt x="1026" y="3244"/>
                  <a:pt x="963" y="3161"/>
                </a:cubicBezTo>
                <a:lnTo>
                  <a:pt x="796" y="2972"/>
                </a:lnTo>
                <a:lnTo>
                  <a:pt x="482" y="2616"/>
                </a:lnTo>
                <a:cubicBezTo>
                  <a:pt x="419" y="2554"/>
                  <a:pt x="377" y="2512"/>
                  <a:pt x="335" y="2449"/>
                </a:cubicBezTo>
                <a:cubicBezTo>
                  <a:pt x="335" y="2428"/>
                  <a:pt x="335" y="2407"/>
                  <a:pt x="377" y="2323"/>
                </a:cubicBezTo>
                <a:cubicBezTo>
                  <a:pt x="461" y="2030"/>
                  <a:pt x="586" y="1716"/>
                  <a:pt x="733" y="1444"/>
                </a:cubicBezTo>
                <a:cubicBezTo>
                  <a:pt x="858" y="1151"/>
                  <a:pt x="1026" y="900"/>
                  <a:pt x="1256" y="670"/>
                </a:cubicBezTo>
                <a:cubicBezTo>
                  <a:pt x="1445" y="440"/>
                  <a:pt x="1717" y="293"/>
                  <a:pt x="2010" y="251"/>
                </a:cubicBezTo>
                <a:cubicBezTo>
                  <a:pt x="2031" y="250"/>
                  <a:pt x="2052" y="249"/>
                  <a:pt x="2073" y="249"/>
                </a:cubicBezTo>
                <a:cubicBezTo>
                  <a:pt x="2344" y="249"/>
                  <a:pt x="2611" y="374"/>
                  <a:pt x="2805" y="607"/>
                </a:cubicBezTo>
                <a:cubicBezTo>
                  <a:pt x="2993" y="858"/>
                  <a:pt x="3161" y="1130"/>
                  <a:pt x="3286" y="1423"/>
                </a:cubicBezTo>
                <a:cubicBezTo>
                  <a:pt x="3224" y="1109"/>
                  <a:pt x="3098" y="796"/>
                  <a:pt x="2910" y="503"/>
                </a:cubicBezTo>
                <a:cubicBezTo>
                  <a:pt x="2700" y="189"/>
                  <a:pt x="2365" y="0"/>
                  <a:pt x="20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26"/>
          <p:cNvSpPr/>
          <p:nvPr/>
        </p:nvSpPr>
        <p:spPr>
          <a:xfrm>
            <a:off x="6557429" y="4741495"/>
            <a:ext cx="304442" cy="86791"/>
          </a:xfrm>
          <a:custGeom>
            <a:rect b="b" l="l" r="r" t="t"/>
            <a:pathLst>
              <a:path extrusionOk="0" h="2387" w="8373">
                <a:moveTo>
                  <a:pt x="1" y="1"/>
                </a:moveTo>
                <a:lnTo>
                  <a:pt x="1" y="1"/>
                </a:lnTo>
                <a:cubicBezTo>
                  <a:pt x="733" y="168"/>
                  <a:pt x="1466" y="315"/>
                  <a:pt x="2198" y="461"/>
                </a:cubicBezTo>
                <a:cubicBezTo>
                  <a:pt x="2952" y="587"/>
                  <a:pt x="3705" y="733"/>
                  <a:pt x="4438" y="859"/>
                </a:cubicBezTo>
                <a:cubicBezTo>
                  <a:pt x="5191" y="984"/>
                  <a:pt x="5924" y="1089"/>
                  <a:pt x="6677" y="1194"/>
                </a:cubicBezTo>
                <a:cubicBezTo>
                  <a:pt x="7033" y="1236"/>
                  <a:pt x="7389" y="1340"/>
                  <a:pt x="7724" y="1529"/>
                </a:cubicBezTo>
                <a:cubicBezTo>
                  <a:pt x="8059" y="1696"/>
                  <a:pt x="8289" y="2010"/>
                  <a:pt x="8372" y="2387"/>
                </a:cubicBezTo>
                <a:cubicBezTo>
                  <a:pt x="8331" y="1989"/>
                  <a:pt x="8121" y="1633"/>
                  <a:pt x="7786" y="1424"/>
                </a:cubicBezTo>
                <a:cubicBezTo>
                  <a:pt x="7472" y="1215"/>
                  <a:pt x="7096" y="1068"/>
                  <a:pt x="6719" y="1005"/>
                </a:cubicBezTo>
                <a:cubicBezTo>
                  <a:pt x="5966" y="859"/>
                  <a:pt x="5233" y="712"/>
                  <a:pt x="4480" y="587"/>
                </a:cubicBezTo>
                <a:cubicBezTo>
                  <a:pt x="3747" y="482"/>
                  <a:pt x="2994" y="336"/>
                  <a:pt x="2240" y="252"/>
                </a:cubicBezTo>
                <a:cubicBezTo>
                  <a:pt x="1508" y="168"/>
                  <a:pt x="754" y="64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26"/>
          <p:cNvSpPr/>
          <p:nvPr/>
        </p:nvSpPr>
        <p:spPr>
          <a:xfrm>
            <a:off x="6426502" y="4699646"/>
            <a:ext cx="309787" cy="130932"/>
          </a:xfrm>
          <a:custGeom>
            <a:rect b="b" l="l" r="r" t="t"/>
            <a:pathLst>
              <a:path extrusionOk="0" h="3601" w="8520">
                <a:moveTo>
                  <a:pt x="1" y="1"/>
                </a:moveTo>
                <a:lnTo>
                  <a:pt x="1" y="1"/>
                </a:lnTo>
                <a:cubicBezTo>
                  <a:pt x="796" y="252"/>
                  <a:pt x="1592" y="461"/>
                  <a:pt x="2387" y="649"/>
                </a:cubicBezTo>
                <a:cubicBezTo>
                  <a:pt x="3182" y="838"/>
                  <a:pt x="3998" y="1005"/>
                  <a:pt x="4815" y="1152"/>
                </a:cubicBezTo>
                <a:cubicBezTo>
                  <a:pt x="5631" y="1298"/>
                  <a:pt x="6447" y="1361"/>
                  <a:pt x="7159" y="1717"/>
                </a:cubicBezTo>
                <a:cubicBezTo>
                  <a:pt x="7891" y="2094"/>
                  <a:pt x="8394" y="2805"/>
                  <a:pt x="8519" y="3601"/>
                </a:cubicBezTo>
                <a:cubicBezTo>
                  <a:pt x="8498" y="3182"/>
                  <a:pt x="8394" y="2784"/>
                  <a:pt x="8163" y="2428"/>
                </a:cubicBezTo>
                <a:cubicBezTo>
                  <a:pt x="7933" y="2052"/>
                  <a:pt x="7640" y="1759"/>
                  <a:pt x="7263" y="1549"/>
                </a:cubicBezTo>
                <a:cubicBezTo>
                  <a:pt x="6510" y="1110"/>
                  <a:pt x="5673" y="1026"/>
                  <a:pt x="4857" y="880"/>
                </a:cubicBezTo>
                <a:cubicBezTo>
                  <a:pt x="4040" y="754"/>
                  <a:pt x="3245" y="608"/>
                  <a:pt x="2429" y="461"/>
                </a:cubicBezTo>
                <a:lnTo>
                  <a:pt x="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26"/>
          <p:cNvSpPr/>
          <p:nvPr/>
        </p:nvSpPr>
        <p:spPr>
          <a:xfrm>
            <a:off x="4938038" y="4517960"/>
            <a:ext cx="321968" cy="43232"/>
          </a:xfrm>
          <a:custGeom>
            <a:rect b="b" l="l" r="r" t="t"/>
            <a:pathLst>
              <a:path extrusionOk="0" h="1189" w="8855">
                <a:moveTo>
                  <a:pt x="4964" y="1"/>
                </a:moveTo>
                <a:cubicBezTo>
                  <a:pt x="4774" y="1"/>
                  <a:pt x="4584" y="6"/>
                  <a:pt x="4396" y="16"/>
                </a:cubicBezTo>
                <a:cubicBezTo>
                  <a:pt x="3622" y="58"/>
                  <a:pt x="2868" y="163"/>
                  <a:pt x="2136" y="372"/>
                </a:cubicBezTo>
                <a:lnTo>
                  <a:pt x="1571" y="519"/>
                </a:lnTo>
                <a:lnTo>
                  <a:pt x="1047" y="707"/>
                </a:lnTo>
                <a:lnTo>
                  <a:pt x="524" y="937"/>
                </a:lnTo>
                <a:cubicBezTo>
                  <a:pt x="336" y="1021"/>
                  <a:pt x="168" y="1105"/>
                  <a:pt x="1" y="1189"/>
                </a:cubicBezTo>
                <a:cubicBezTo>
                  <a:pt x="168" y="1126"/>
                  <a:pt x="336" y="1063"/>
                  <a:pt x="524" y="1000"/>
                </a:cubicBezTo>
                <a:lnTo>
                  <a:pt x="1068" y="854"/>
                </a:lnTo>
                <a:lnTo>
                  <a:pt x="1612" y="707"/>
                </a:lnTo>
                <a:lnTo>
                  <a:pt x="2157" y="582"/>
                </a:lnTo>
                <a:cubicBezTo>
                  <a:pt x="3126" y="374"/>
                  <a:pt x="4113" y="276"/>
                  <a:pt x="5107" y="276"/>
                </a:cubicBezTo>
                <a:cubicBezTo>
                  <a:pt x="5615" y="276"/>
                  <a:pt x="6125" y="302"/>
                  <a:pt x="6636" y="351"/>
                </a:cubicBezTo>
                <a:cubicBezTo>
                  <a:pt x="7389" y="435"/>
                  <a:pt x="8121" y="561"/>
                  <a:pt x="8854" y="749"/>
                </a:cubicBezTo>
                <a:cubicBezTo>
                  <a:pt x="8163" y="477"/>
                  <a:pt x="7431" y="268"/>
                  <a:pt x="6677" y="142"/>
                </a:cubicBezTo>
                <a:cubicBezTo>
                  <a:pt x="6112" y="48"/>
                  <a:pt x="5535" y="1"/>
                  <a:pt x="496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26"/>
          <p:cNvSpPr/>
          <p:nvPr/>
        </p:nvSpPr>
        <p:spPr>
          <a:xfrm>
            <a:off x="7099216" y="3705991"/>
            <a:ext cx="477952" cy="377380"/>
          </a:xfrm>
          <a:custGeom>
            <a:rect b="b" l="l" r="r" t="t"/>
            <a:pathLst>
              <a:path extrusionOk="0" h="10379" w="13145">
                <a:moveTo>
                  <a:pt x="4773" y="0"/>
                </a:moveTo>
                <a:cubicBezTo>
                  <a:pt x="4443" y="0"/>
                  <a:pt x="4111" y="75"/>
                  <a:pt x="3810" y="226"/>
                </a:cubicBezTo>
                <a:cubicBezTo>
                  <a:pt x="1780" y="1503"/>
                  <a:pt x="210" y="3658"/>
                  <a:pt x="63" y="6065"/>
                </a:cubicBezTo>
                <a:cubicBezTo>
                  <a:pt x="1" y="6463"/>
                  <a:pt x="105" y="6882"/>
                  <a:pt x="335" y="7196"/>
                </a:cubicBezTo>
                <a:cubicBezTo>
                  <a:pt x="427" y="7305"/>
                  <a:pt x="534" y="7367"/>
                  <a:pt x="657" y="7367"/>
                </a:cubicBezTo>
                <a:cubicBezTo>
                  <a:pt x="675" y="7367"/>
                  <a:pt x="694" y="7366"/>
                  <a:pt x="712" y="7363"/>
                </a:cubicBezTo>
                <a:cubicBezTo>
                  <a:pt x="859" y="7321"/>
                  <a:pt x="984" y="7216"/>
                  <a:pt x="1047" y="7070"/>
                </a:cubicBezTo>
                <a:cubicBezTo>
                  <a:pt x="1382" y="6589"/>
                  <a:pt x="1633" y="6024"/>
                  <a:pt x="1905" y="5500"/>
                </a:cubicBezTo>
                <a:cubicBezTo>
                  <a:pt x="2763" y="3847"/>
                  <a:pt x="3852" y="2235"/>
                  <a:pt x="5338" y="1105"/>
                </a:cubicBezTo>
                <a:lnTo>
                  <a:pt x="5338" y="1105"/>
                </a:lnTo>
                <a:cubicBezTo>
                  <a:pt x="4605" y="2131"/>
                  <a:pt x="3977" y="3240"/>
                  <a:pt x="3454" y="4412"/>
                </a:cubicBezTo>
                <a:cubicBezTo>
                  <a:pt x="2931" y="5542"/>
                  <a:pt x="2763" y="6819"/>
                  <a:pt x="2952" y="8054"/>
                </a:cubicBezTo>
                <a:cubicBezTo>
                  <a:pt x="2991" y="8289"/>
                  <a:pt x="3121" y="8560"/>
                  <a:pt x="3344" y="8560"/>
                </a:cubicBezTo>
                <a:cubicBezTo>
                  <a:pt x="3359" y="8560"/>
                  <a:pt x="3375" y="8559"/>
                  <a:pt x="3391" y="8556"/>
                </a:cubicBezTo>
                <a:cubicBezTo>
                  <a:pt x="3559" y="8535"/>
                  <a:pt x="3663" y="8368"/>
                  <a:pt x="3705" y="8221"/>
                </a:cubicBezTo>
                <a:cubicBezTo>
                  <a:pt x="4710" y="6149"/>
                  <a:pt x="5652" y="3951"/>
                  <a:pt x="7368" y="2403"/>
                </a:cubicBezTo>
                <a:lnTo>
                  <a:pt x="7368" y="2403"/>
                </a:lnTo>
                <a:cubicBezTo>
                  <a:pt x="6091" y="4140"/>
                  <a:pt x="5254" y="6170"/>
                  <a:pt x="4961" y="8305"/>
                </a:cubicBezTo>
                <a:cubicBezTo>
                  <a:pt x="4835" y="8912"/>
                  <a:pt x="4877" y="9519"/>
                  <a:pt x="5086" y="10105"/>
                </a:cubicBezTo>
                <a:cubicBezTo>
                  <a:pt x="5107" y="10209"/>
                  <a:pt x="5191" y="10314"/>
                  <a:pt x="5296" y="10356"/>
                </a:cubicBezTo>
                <a:cubicBezTo>
                  <a:pt x="5331" y="10372"/>
                  <a:pt x="5366" y="10379"/>
                  <a:pt x="5400" y="10379"/>
                </a:cubicBezTo>
                <a:cubicBezTo>
                  <a:pt x="5593" y="10379"/>
                  <a:pt x="5772" y="10154"/>
                  <a:pt x="5861" y="9958"/>
                </a:cubicBezTo>
                <a:cubicBezTo>
                  <a:pt x="6761" y="8012"/>
                  <a:pt x="7598" y="5898"/>
                  <a:pt x="9251" y="4558"/>
                </a:cubicBezTo>
                <a:lnTo>
                  <a:pt x="9251" y="4558"/>
                </a:lnTo>
                <a:cubicBezTo>
                  <a:pt x="8498" y="5856"/>
                  <a:pt x="7807" y="7572"/>
                  <a:pt x="7661" y="9079"/>
                </a:cubicBezTo>
                <a:cubicBezTo>
                  <a:pt x="7598" y="9435"/>
                  <a:pt x="7640" y="9812"/>
                  <a:pt x="7765" y="10147"/>
                </a:cubicBezTo>
                <a:cubicBezTo>
                  <a:pt x="7807" y="10230"/>
                  <a:pt x="7849" y="10272"/>
                  <a:pt x="7912" y="10314"/>
                </a:cubicBezTo>
                <a:cubicBezTo>
                  <a:pt x="7952" y="10337"/>
                  <a:pt x="7994" y="10347"/>
                  <a:pt x="8036" y="10347"/>
                </a:cubicBezTo>
                <a:cubicBezTo>
                  <a:pt x="8187" y="10347"/>
                  <a:pt x="8337" y="10215"/>
                  <a:pt x="8435" y="10084"/>
                </a:cubicBezTo>
                <a:cubicBezTo>
                  <a:pt x="9042" y="9289"/>
                  <a:pt x="9586" y="8472"/>
                  <a:pt x="10068" y="7593"/>
                </a:cubicBezTo>
                <a:cubicBezTo>
                  <a:pt x="10130" y="8158"/>
                  <a:pt x="10507" y="8891"/>
                  <a:pt x="11009" y="9205"/>
                </a:cubicBezTo>
                <a:cubicBezTo>
                  <a:pt x="11512" y="9477"/>
                  <a:pt x="12077" y="9602"/>
                  <a:pt x="12663" y="9602"/>
                </a:cubicBezTo>
                <a:cubicBezTo>
                  <a:pt x="12768" y="9602"/>
                  <a:pt x="12872" y="9582"/>
                  <a:pt x="12956" y="9540"/>
                </a:cubicBezTo>
                <a:cubicBezTo>
                  <a:pt x="13144" y="9393"/>
                  <a:pt x="13061" y="9100"/>
                  <a:pt x="12977" y="8870"/>
                </a:cubicBezTo>
                <a:cubicBezTo>
                  <a:pt x="12537" y="7740"/>
                  <a:pt x="12830" y="6463"/>
                  <a:pt x="12454" y="5312"/>
                </a:cubicBezTo>
                <a:cubicBezTo>
                  <a:pt x="12181" y="4579"/>
                  <a:pt x="11721" y="3951"/>
                  <a:pt x="11114" y="3449"/>
                </a:cubicBezTo>
                <a:cubicBezTo>
                  <a:pt x="10528" y="2968"/>
                  <a:pt x="9879" y="2549"/>
                  <a:pt x="9210" y="2172"/>
                </a:cubicBezTo>
                <a:lnTo>
                  <a:pt x="6824" y="770"/>
                </a:lnTo>
                <a:cubicBezTo>
                  <a:pt x="6384" y="498"/>
                  <a:pt x="5924" y="268"/>
                  <a:pt x="5421" y="100"/>
                </a:cubicBezTo>
                <a:cubicBezTo>
                  <a:pt x="5212" y="34"/>
                  <a:pt x="4993" y="0"/>
                  <a:pt x="4773" y="0"/>
                </a:cubicBezTo>
                <a:close/>
              </a:path>
            </a:pathLst>
          </a:custGeom>
          <a:solidFill>
            <a:srgbClr val="FEC3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9" name="Google Shape;779;p26"/>
          <p:cNvGrpSpPr/>
          <p:nvPr/>
        </p:nvGrpSpPr>
        <p:grpSpPr>
          <a:xfrm>
            <a:off x="-50526" y="4513250"/>
            <a:ext cx="9597530" cy="747725"/>
            <a:chOff x="-50525" y="4513250"/>
            <a:chExt cx="3270250" cy="747725"/>
          </a:xfrm>
        </p:grpSpPr>
        <p:sp>
          <p:nvSpPr>
            <p:cNvPr id="780" name="Google Shape;780;p26"/>
            <p:cNvSpPr/>
            <p:nvPr/>
          </p:nvSpPr>
          <p:spPr>
            <a:xfrm>
              <a:off x="-50525" y="4513250"/>
              <a:ext cx="3270250" cy="747200"/>
            </a:xfrm>
            <a:custGeom>
              <a:rect b="b" l="l" r="r" t="t"/>
              <a:pathLst>
                <a:path extrusionOk="0" h="29888" w="130810">
                  <a:moveTo>
                    <a:pt x="0" y="0"/>
                  </a:moveTo>
                  <a:lnTo>
                    <a:pt x="0" y="29887"/>
                  </a:lnTo>
                  <a:lnTo>
                    <a:pt x="130809" y="29887"/>
                  </a:lnTo>
                  <a:lnTo>
                    <a:pt x="1308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26"/>
            <p:cNvSpPr/>
            <p:nvPr/>
          </p:nvSpPr>
          <p:spPr>
            <a:xfrm>
              <a:off x="-50525" y="5062125"/>
              <a:ext cx="2260925" cy="198850"/>
            </a:xfrm>
            <a:custGeom>
              <a:rect b="b" l="l" r="r" t="t"/>
              <a:pathLst>
                <a:path extrusionOk="0" h="7954" w="90437">
                  <a:moveTo>
                    <a:pt x="28401" y="0"/>
                  </a:moveTo>
                  <a:lnTo>
                    <a:pt x="25555" y="21"/>
                  </a:lnTo>
                  <a:lnTo>
                    <a:pt x="22708" y="105"/>
                  </a:lnTo>
                  <a:cubicBezTo>
                    <a:pt x="18920" y="230"/>
                    <a:pt x="15111" y="440"/>
                    <a:pt x="11323" y="733"/>
                  </a:cubicBezTo>
                  <a:lnTo>
                    <a:pt x="8497" y="963"/>
                  </a:lnTo>
                  <a:lnTo>
                    <a:pt x="5651" y="1235"/>
                  </a:lnTo>
                  <a:cubicBezTo>
                    <a:pt x="3767" y="1423"/>
                    <a:pt x="1884" y="1653"/>
                    <a:pt x="0" y="1905"/>
                  </a:cubicBezTo>
                  <a:cubicBezTo>
                    <a:pt x="3767" y="1507"/>
                    <a:pt x="7556" y="1214"/>
                    <a:pt x="11344" y="984"/>
                  </a:cubicBezTo>
                  <a:cubicBezTo>
                    <a:pt x="15132" y="753"/>
                    <a:pt x="18920" y="586"/>
                    <a:pt x="22729" y="502"/>
                  </a:cubicBezTo>
                  <a:cubicBezTo>
                    <a:pt x="24624" y="471"/>
                    <a:pt x="26518" y="455"/>
                    <a:pt x="28412" y="455"/>
                  </a:cubicBezTo>
                  <a:cubicBezTo>
                    <a:pt x="30306" y="455"/>
                    <a:pt x="32200" y="471"/>
                    <a:pt x="34094" y="502"/>
                  </a:cubicBezTo>
                  <a:lnTo>
                    <a:pt x="36941" y="607"/>
                  </a:lnTo>
                  <a:lnTo>
                    <a:pt x="38364" y="649"/>
                  </a:lnTo>
                  <a:lnTo>
                    <a:pt x="39787" y="733"/>
                  </a:lnTo>
                  <a:lnTo>
                    <a:pt x="42612" y="879"/>
                  </a:lnTo>
                  <a:cubicBezTo>
                    <a:pt x="43575" y="942"/>
                    <a:pt x="44517" y="1026"/>
                    <a:pt x="45459" y="1109"/>
                  </a:cubicBezTo>
                  <a:cubicBezTo>
                    <a:pt x="53014" y="1674"/>
                    <a:pt x="60549" y="2637"/>
                    <a:pt x="68063" y="3767"/>
                  </a:cubicBezTo>
                  <a:cubicBezTo>
                    <a:pt x="71809" y="4332"/>
                    <a:pt x="75555" y="4981"/>
                    <a:pt x="79281" y="5672"/>
                  </a:cubicBezTo>
                  <a:cubicBezTo>
                    <a:pt x="83006" y="6342"/>
                    <a:pt x="86732" y="7095"/>
                    <a:pt x="90436" y="7953"/>
                  </a:cubicBezTo>
                  <a:cubicBezTo>
                    <a:pt x="83069" y="6049"/>
                    <a:pt x="75618" y="4605"/>
                    <a:pt x="68125" y="3349"/>
                  </a:cubicBezTo>
                  <a:cubicBezTo>
                    <a:pt x="60612" y="2135"/>
                    <a:pt x="53077" y="1193"/>
                    <a:pt x="45501" y="565"/>
                  </a:cubicBezTo>
                  <a:cubicBezTo>
                    <a:pt x="44559" y="502"/>
                    <a:pt x="43596" y="419"/>
                    <a:pt x="42654" y="356"/>
                  </a:cubicBezTo>
                  <a:lnTo>
                    <a:pt x="39808" y="209"/>
                  </a:lnTo>
                  <a:lnTo>
                    <a:pt x="38385" y="147"/>
                  </a:lnTo>
                  <a:lnTo>
                    <a:pt x="36961" y="105"/>
                  </a:lnTo>
                  <a:lnTo>
                    <a:pt x="34115" y="21"/>
                  </a:lnTo>
                  <a:lnTo>
                    <a:pt x="312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26"/>
            <p:cNvSpPr/>
            <p:nvPr/>
          </p:nvSpPr>
          <p:spPr>
            <a:xfrm>
              <a:off x="-44775" y="4874275"/>
              <a:ext cx="3205900" cy="145900"/>
            </a:xfrm>
            <a:custGeom>
              <a:rect b="b" l="l" r="r" t="t"/>
              <a:pathLst>
                <a:path extrusionOk="0" h="5836" w="128236">
                  <a:moveTo>
                    <a:pt x="128235" y="0"/>
                  </a:moveTo>
                  <a:lnTo>
                    <a:pt x="128235" y="0"/>
                  </a:lnTo>
                  <a:cubicBezTo>
                    <a:pt x="127126" y="733"/>
                    <a:pt x="125912" y="1340"/>
                    <a:pt x="124656" y="1821"/>
                  </a:cubicBezTo>
                  <a:cubicBezTo>
                    <a:pt x="124028" y="2072"/>
                    <a:pt x="123400" y="2303"/>
                    <a:pt x="122772" y="2533"/>
                  </a:cubicBezTo>
                  <a:lnTo>
                    <a:pt x="120847" y="3119"/>
                  </a:lnTo>
                  <a:cubicBezTo>
                    <a:pt x="120198" y="3286"/>
                    <a:pt x="119528" y="3433"/>
                    <a:pt x="118880" y="3600"/>
                  </a:cubicBezTo>
                  <a:cubicBezTo>
                    <a:pt x="118231" y="3789"/>
                    <a:pt x="117582" y="3914"/>
                    <a:pt x="116912" y="4019"/>
                  </a:cubicBezTo>
                  <a:cubicBezTo>
                    <a:pt x="116222" y="4144"/>
                    <a:pt x="115594" y="4291"/>
                    <a:pt x="114924" y="4396"/>
                  </a:cubicBezTo>
                  <a:lnTo>
                    <a:pt x="112936" y="4668"/>
                  </a:lnTo>
                  <a:cubicBezTo>
                    <a:pt x="109033" y="5188"/>
                    <a:pt x="105096" y="5395"/>
                    <a:pt x="101159" y="5395"/>
                  </a:cubicBezTo>
                  <a:cubicBezTo>
                    <a:pt x="99712" y="5395"/>
                    <a:pt x="98265" y="5367"/>
                    <a:pt x="96820" y="5316"/>
                  </a:cubicBezTo>
                  <a:lnTo>
                    <a:pt x="94811" y="5254"/>
                  </a:lnTo>
                  <a:cubicBezTo>
                    <a:pt x="94141" y="5212"/>
                    <a:pt x="93450" y="5191"/>
                    <a:pt x="92781" y="5128"/>
                  </a:cubicBezTo>
                  <a:lnTo>
                    <a:pt x="88762" y="4835"/>
                  </a:lnTo>
                  <a:lnTo>
                    <a:pt x="87757" y="4751"/>
                  </a:lnTo>
                  <a:lnTo>
                    <a:pt x="86753" y="4647"/>
                  </a:lnTo>
                  <a:lnTo>
                    <a:pt x="84744" y="4416"/>
                  </a:lnTo>
                  <a:lnTo>
                    <a:pt x="80746" y="3956"/>
                  </a:lnTo>
                  <a:cubicBezTo>
                    <a:pt x="75388" y="3307"/>
                    <a:pt x="70009" y="2784"/>
                    <a:pt x="64609" y="2533"/>
                  </a:cubicBezTo>
                  <a:lnTo>
                    <a:pt x="60570" y="2324"/>
                  </a:lnTo>
                  <a:lnTo>
                    <a:pt x="56531" y="2198"/>
                  </a:lnTo>
                  <a:lnTo>
                    <a:pt x="54501" y="2156"/>
                  </a:lnTo>
                  <a:cubicBezTo>
                    <a:pt x="53831" y="2135"/>
                    <a:pt x="53161" y="2114"/>
                    <a:pt x="52491" y="2114"/>
                  </a:cubicBezTo>
                  <a:lnTo>
                    <a:pt x="48431" y="2072"/>
                  </a:lnTo>
                  <a:lnTo>
                    <a:pt x="46422" y="2072"/>
                  </a:lnTo>
                  <a:lnTo>
                    <a:pt x="44392" y="2093"/>
                  </a:lnTo>
                  <a:lnTo>
                    <a:pt x="40352" y="2135"/>
                  </a:lnTo>
                  <a:cubicBezTo>
                    <a:pt x="37652" y="2177"/>
                    <a:pt x="34952" y="2261"/>
                    <a:pt x="32253" y="2344"/>
                  </a:cubicBezTo>
                  <a:cubicBezTo>
                    <a:pt x="26874" y="2554"/>
                    <a:pt x="21495" y="2826"/>
                    <a:pt x="16116" y="3244"/>
                  </a:cubicBezTo>
                  <a:cubicBezTo>
                    <a:pt x="10737" y="3642"/>
                    <a:pt x="5358" y="4103"/>
                    <a:pt x="0" y="4751"/>
                  </a:cubicBezTo>
                  <a:cubicBezTo>
                    <a:pt x="5379" y="4249"/>
                    <a:pt x="10758" y="3851"/>
                    <a:pt x="16137" y="3537"/>
                  </a:cubicBezTo>
                  <a:cubicBezTo>
                    <a:pt x="21516" y="3223"/>
                    <a:pt x="26895" y="2972"/>
                    <a:pt x="32273" y="2826"/>
                  </a:cubicBezTo>
                  <a:cubicBezTo>
                    <a:pt x="36657" y="2698"/>
                    <a:pt x="41041" y="2626"/>
                    <a:pt x="45424" y="2626"/>
                  </a:cubicBezTo>
                  <a:cubicBezTo>
                    <a:pt x="51816" y="2626"/>
                    <a:pt x="58206" y="2780"/>
                    <a:pt x="64589" y="3140"/>
                  </a:cubicBezTo>
                  <a:cubicBezTo>
                    <a:pt x="69967" y="3412"/>
                    <a:pt x="75325" y="3893"/>
                    <a:pt x="80662" y="4521"/>
                  </a:cubicBezTo>
                  <a:lnTo>
                    <a:pt x="84702" y="4961"/>
                  </a:lnTo>
                  <a:lnTo>
                    <a:pt x="86711" y="5191"/>
                  </a:lnTo>
                  <a:lnTo>
                    <a:pt x="87716" y="5296"/>
                  </a:lnTo>
                  <a:lnTo>
                    <a:pt x="88720" y="5358"/>
                  </a:lnTo>
                  <a:lnTo>
                    <a:pt x="92760" y="5651"/>
                  </a:lnTo>
                  <a:cubicBezTo>
                    <a:pt x="93429" y="5714"/>
                    <a:pt x="94120" y="5735"/>
                    <a:pt x="94790" y="5735"/>
                  </a:cubicBezTo>
                  <a:lnTo>
                    <a:pt x="96799" y="5798"/>
                  </a:lnTo>
                  <a:cubicBezTo>
                    <a:pt x="97847" y="5822"/>
                    <a:pt x="98896" y="5836"/>
                    <a:pt x="99945" y="5836"/>
                  </a:cubicBezTo>
                  <a:cubicBezTo>
                    <a:pt x="104300" y="5836"/>
                    <a:pt x="108655" y="5606"/>
                    <a:pt x="112957" y="4982"/>
                  </a:cubicBezTo>
                  <a:lnTo>
                    <a:pt x="114966" y="4668"/>
                  </a:lnTo>
                  <a:cubicBezTo>
                    <a:pt x="115636" y="4563"/>
                    <a:pt x="116284" y="4396"/>
                    <a:pt x="116954" y="4270"/>
                  </a:cubicBezTo>
                  <a:cubicBezTo>
                    <a:pt x="117624" y="4123"/>
                    <a:pt x="118273" y="3977"/>
                    <a:pt x="118921" y="3810"/>
                  </a:cubicBezTo>
                  <a:cubicBezTo>
                    <a:pt x="119570" y="3642"/>
                    <a:pt x="120240" y="3475"/>
                    <a:pt x="120889" y="3286"/>
                  </a:cubicBezTo>
                  <a:lnTo>
                    <a:pt x="122814" y="2658"/>
                  </a:lnTo>
                  <a:cubicBezTo>
                    <a:pt x="123442" y="2428"/>
                    <a:pt x="124070" y="2198"/>
                    <a:pt x="124698" y="1926"/>
                  </a:cubicBezTo>
                  <a:cubicBezTo>
                    <a:pt x="125933" y="1403"/>
                    <a:pt x="127126" y="775"/>
                    <a:pt x="128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26"/>
            <p:cNvSpPr/>
            <p:nvPr/>
          </p:nvSpPr>
          <p:spPr>
            <a:xfrm>
              <a:off x="-50525" y="4986925"/>
              <a:ext cx="3270250" cy="205500"/>
            </a:xfrm>
            <a:custGeom>
              <a:rect b="b" l="l" r="r" t="t"/>
              <a:pathLst>
                <a:path extrusionOk="0" h="8220" w="130810">
                  <a:moveTo>
                    <a:pt x="45313" y="0"/>
                  </a:moveTo>
                  <a:cubicBezTo>
                    <a:pt x="41134" y="0"/>
                    <a:pt x="36949" y="55"/>
                    <a:pt x="32776" y="183"/>
                  </a:cubicBezTo>
                  <a:cubicBezTo>
                    <a:pt x="21829" y="476"/>
                    <a:pt x="10904" y="1062"/>
                    <a:pt x="0" y="1899"/>
                  </a:cubicBezTo>
                  <a:cubicBezTo>
                    <a:pt x="5463" y="1606"/>
                    <a:pt x="10925" y="1355"/>
                    <a:pt x="16388" y="1124"/>
                  </a:cubicBezTo>
                  <a:cubicBezTo>
                    <a:pt x="21850" y="894"/>
                    <a:pt x="27313" y="748"/>
                    <a:pt x="32796" y="643"/>
                  </a:cubicBezTo>
                  <a:cubicBezTo>
                    <a:pt x="35517" y="601"/>
                    <a:pt x="38259" y="580"/>
                    <a:pt x="40980" y="538"/>
                  </a:cubicBezTo>
                  <a:lnTo>
                    <a:pt x="47133" y="538"/>
                  </a:lnTo>
                  <a:lnTo>
                    <a:pt x="49184" y="580"/>
                  </a:lnTo>
                  <a:cubicBezTo>
                    <a:pt x="54647" y="622"/>
                    <a:pt x="60109" y="810"/>
                    <a:pt x="65551" y="1229"/>
                  </a:cubicBezTo>
                  <a:cubicBezTo>
                    <a:pt x="68293" y="1417"/>
                    <a:pt x="71014" y="1669"/>
                    <a:pt x="73735" y="1941"/>
                  </a:cubicBezTo>
                  <a:cubicBezTo>
                    <a:pt x="76455" y="2213"/>
                    <a:pt x="79176" y="2485"/>
                    <a:pt x="81897" y="2757"/>
                  </a:cubicBezTo>
                  <a:cubicBezTo>
                    <a:pt x="87318" y="3343"/>
                    <a:pt x="92759" y="3929"/>
                    <a:pt x="98201" y="4536"/>
                  </a:cubicBezTo>
                  <a:cubicBezTo>
                    <a:pt x="103643" y="5122"/>
                    <a:pt x="109063" y="5729"/>
                    <a:pt x="114505" y="6357"/>
                  </a:cubicBezTo>
                  <a:lnTo>
                    <a:pt x="130809" y="8219"/>
                  </a:lnTo>
                  <a:cubicBezTo>
                    <a:pt x="125388" y="7466"/>
                    <a:pt x="119968" y="6733"/>
                    <a:pt x="114547" y="6043"/>
                  </a:cubicBezTo>
                  <a:cubicBezTo>
                    <a:pt x="109105" y="5352"/>
                    <a:pt x="103685" y="4703"/>
                    <a:pt x="98264" y="4055"/>
                  </a:cubicBezTo>
                  <a:cubicBezTo>
                    <a:pt x="92822" y="3406"/>
                    <a:pt x="87381" y="2820"/>
                    <a:pt x="81939" y="2213"/>
                  </a:cubicBezTo>
                  <a:cubicBezTo>
                    <a:pt x="79218" y="1920"/>
                    <a:pt x="76518" y="1627"/>
                    <a:pt x="73776" y="1376"/>
                  </a:cubicBezTo>
                  <a:cubicBezTo>
                    <a:pt x="71056" y="1103"/>
                    <a:pt x="68335" y="810"/>
                    <a:pt x="65614" y="622"/>
                  </a:cubicBezTo>
                  <a:cubicBezTo>
                    <a:pt x="60151" y="224"/>
                    <a:pt x="54668" y="57"/>
                    <a:pt x="49184" y="15"/>
                  </a:cubicBezTo>
                  <a:cubicBezTo>
                    <a:pt x="47895" y="5"/>
                    <a:pt x="46604" y="0"/>
                    <a:pt x="45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26"/>
            <p:cNvSpPr/>
            <p:nvPr/>
          </p:nvSpPr>
          <p:spPr>
            <a:xfrm>
              <a:off x="-50525" y="5150850"/>
              <a:ext cx="1413275" cy="110125"/>
            </a:xfrm>
            <a:custGeom>
              <a:rect b="b" l="l" r="r" t="t"/>
              <a:pathLst>
                <a:path extrusionOk="0" h="4405" w="56531">
                  <a:moveTo>
                    <a:pt x="22269" y="1"/>
                  </a:moveTo>
                  <a:cubicBezTo>
                    <a:pt x="19560" y="1"/>
                    <a:pt x="16854" y="72"/>
                    <a:pt x="14148" y="239"/>
                  </a:cubicBezTo>
                  <a:cubicBezTo>
                    <a:pt x="11762" y="386"/>
                    <a:pt x="9397" y="595"/>
                    <a:pt x="7032" y="888"/>
                  </a:cubicBezTo>
                  <a:cubicBezTo>
                    <a:pt x="4667" y="1181"/>
                    <a:pt x="2323" y="1579"/>
                    <a:pt x="0" y="2102"/>
                  </a:cubicBezTo>
                  <a:cubicBezTo>
                    <a:pt x="2344" y="1662"/>
                    <a:pt x="4709" y="1369"/>
                    <a:pt x="7053" y="1160"/>
                  </a:cubicBezTo>
                  <a:cubicBezTo>
                    <a:pt x="9418" y="930"/>
                    <a:pt x="11783" y="762"/>
                    <a:pt x="14148" y="679"/>
                  </a:cubicBezTo>
                  <a:cubicBezTo>
                    <a:pt x="15341" y="616"/>
                    <a:pt x="16513" y="595"/>
                    <a:pt x="17706" y="553"/>
                  </a:cubicBezTo>
                  <a:cubicBezTo>
                    <a:pt x="18580" y="523"/>
                    <a:pt x="19442" y="503"/>
                    <a:pt x="20309" y="503"/>
                  </a:cubicBezTo>
                  <a:cubicBezTo>
                    <a:pt x="20627" y="503"/>
                    <a:pt x="20945" y="506"/>
                    <a:pt x="21264" y="511"/>
                  </a:cubicBezTo>
                  <a:cubicBezTo>
                    <a:pt x="22457" y="511"/>
                    <a:pt x="23629" y="511"/>
                    <a:pt x="24822" y="532"/>
                  </a:cubicBezTo>
                  <a:cubicBezTo>
                    <a:pt x="26015" y="574"/>
                    <a:pt x="27187" y="595"/>
                    <a:pt x="28380" y="658"/>
                  </a:cubicBezTo>
                  <a:cubicBezTo>
                    <a:pt x="33131" y="825"/>
                    <a:pt x="37861" y="1181"/>
                    <a:pt x="42571" y="1683"/>
                  </a:cubicBezTo>
                  <a:cubicBezTo>
                    <a:pt x="44956" y="1914"/>
                    <a:pt x="47301" y="2228"/>
                    <a:pt x="49645" y="2646"/>
                  </a:cubicBezTo>
                  <a:cubicBezTo>
                    <a:pt x="50231" y="2751"/>
                    <a:pt x="50817" y="2855"/>
                    <a:pt x="51382" y="2960"/>
                  </a:cubicBezTo>
                  <a:cubicBezTo>
                    <a:pt x="51968" y="3086"/>
                    <a:pt x="52554" y="3211"/>
                    <a:pt x="53119" y="3358"/>
                  </a:cubicBezTo>
                  <a:cubicBezTo>
                    <a:pt x="53705" y="3483"/>
                    <a:pt x="54270" y="3630"/>
                    <a:pt x="54856" y="3797"/>
                  </a:cubicBezTo>
                  <a:cubicBezTo>
                    <a:pt x="55421" y="3965"/>
                    <a:pt x="55986" y="4153"/>
                    <a:pt x="56530" y="4404"/>
                  </a:cubicBezTo>
                  <a:cubicBezTo>
                    <a:pt x="55442" y="3902"/>
                    <a:pt x="54312" y="3504"/>
                    <a:pt x="53161" y="3211"/>
                  </a:cubicBezTo>
                  <a:cubicBezTo>
                    <a:pt x="52596" y="3044"/>
                    <a:pt x="52010" y="2897"/>
                    <a:pt x="51424" y="2772"/>
                  </a:cubicBezTo>
                  <a:cubicBezTo>
                    <a:pt x="50859" y="2646"/>
                    <a:pt x="50273" y="2500"/>
                    <a:pt x="49687" y="2395"/>
                  </a:cubicBezTo>
                  <a:cubicBezTo>
                    <a:pt x="47342" y="1914"/>
                    <a:pt x="44998" y="1579"/>
                    <a:pt x="42633" y="1265"/>
                  </a:cubicBezTo>
                  <a:cubicBezTo>
                    <a:pt x="40289" y="951"/>
                    <a:pt x="37903" y="742"/>
                    <a:pt x="35538" y="553"/>
                  </a:cubicBezTo>
                  <a:cubicBezTo>
                    <a:pt x="34345" y="449"/>
                    <a:pt x="33152" y="365"/>
                    <a:pt x="31980" y="281"/>
                  </a:cubicBezTo>
                  <a:cubicBezTo>
                    <a:pt x="30787" y="218"/>
                    <a:pt x="29594" y="176"/>
                    <a:pt x="28422" y="114"/>
                  </a:cubicBezTo>
                  <a:cubicBezTo>
                    <a:pt x="26368" y="42"/>
                    <a:pt x="24317" y="1"/>
                    <a:pt x="22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26"/>
            <p:cNvSpPr/>
            <p:nvPr/>
          </p:nvSpPr>
          <p:spPr>
            <a:xfrm>
              <a:off x="2043450" y="4874275"/>
              <a:ext cx="797450" cy="85825"/>
            </a:xfrm>
            <a:custGeom>
              <a:rect b="b" l="l" r="r" t="t"/>
              <a:pathLst>
                <a:path extrusionOk="0" h="3433" w="31898">
                  <a:moveTo>
                    <a:pt x="1" y="0"/>
                  </a:moveTo>
                  <a:cubicBezTo>
                    <a:pt x="2408" y="1298"/>
                    <a:pt x="5066" y="2093"/>
                    <a:pt x="7745" y="2637"/>
                  </a:cubicBezTo>
                  <a:cubicBezTo>
                    <a:pt x="10445" y="3161"/>
                    <a:pt x="13186" y="3433"/>
                    <a:pt x="15928" y="3433"/>
                  </a:cubicBezTo>
                  <a:cubicBezTo>
                    <a:pt x="18691" y="3412"/>
                    <a:pt x="21433" y="3140"/>
                    <a:pt x="24111" y="2617"/>
                  </a:cubicBezTo>
                  <a:cubicBezTo>
                    <a:pt x="26811" y="2072"/>
                    <a:pt x="29469" y="1277"/>
                    <a:pt x="31897" y="0"/>
                  </a:cubicBezTo>
                  <a:lnTo>
                    <a:pt x="31897" y="0"/>
                  </a:lnTo>
                  <a:cubicBezTo>
                    <a:pt x="30641" y="524"/>
                    <a:pt x="29344" y="984"/>
                    <a:pt x="28025" y="1319"/>
                  </a:cubicBezTo>
                  <a:cubicBezTo>
                    <a:pt x="26707" y="1696"/>
                    <a:pt x="25388" y="1968"/>
                    <a:pt x="24049" y="2219"/>
                  </a:cubicBezTo>
                  <a:cubicBezTo>
                    <a:pt x="21370" y="2658"/>
                    <a:pt x="18649" y="2889"/>
                    <a:pt x="15928" y="2910"/>
                  </a:cubicBezTo>
                  <a:cubicBezTo>
                    <a:pt x="13207" y="2910"/>
                    <a:pt x="10507" y="2679"/>
                    <a:pt x="7828" y="2240"/>
                  </a:cubicBezTo>
                  <a:cubicBezTo>
                    <a:pt x="6489" y="2010"/>
                    <a:pt x="5149" y="1717"/>
                    <a:pt x="3852" y="1361"/>
                  </a:cubicBezTo>
                  <a:cubicBezTo>
                    <a:pt x="2533" y="1005"/>
                    <a:pt x="1236" y="545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26"/>
            <p:cNvSpPr/>
            <p:nvPr/>
          </p:nvSpPr>
          <p:spPr>
            <a:xfrm>
              <a:off x="958775" y="4701075"/>
              <a:ext cx="2260950" cy="198850"/>
            </a:xfrm>
            <a:custGeom>
              <a:rect b="b" l="l" r="r" t="t"/>
              <a:pathLst>
                <a:path extrusionOk="0" h="7954" w="90438">
                  <a:moveTo>
                    <a:pt x="59169" y="1"/>
                  </a:moveTo>
                  <a:lnTo>
                    <a:pt x="56322" y="22"/>
                  </a:lnTo>
                  <a:lnTo>
                    <a:pt x="53476" y="105"/>
                  </a:lnTo>
                  <a:lnTo>
                    <a:pt x="52053" y="147"/>
                  </a:lnTo>
                  <a:lnTo>
                    <a:pt x="50629" y="231"/>
                  </a:lnTo>
                  <a:lnTo>
                    <a:pt x="47783" y="357"/>
                  </a:lnTo>
                  <a:cubicBezTo>
                    <a:pt x="46841" y="419"/>
                    <a:pt x="45878" y="503"/>
                    <a:pt x="44937" y="566"/>
                  </a:cubicBezTo>
                  <a:cubicBezTo>
                    <a:pt x="37360" y="1194"/>
                    <a:pt x="29805" y="2115"/>
                    <a:pt x="22312" y="3370"/>
                  </a:cubicBezTo>
                  <a:cubicBezTo>
                    <a:pt x="14819" y="4605"/>
                    <a:pt x="7368" y="6049"/>
                    <a:pt x="1" y="7954"/>
                  </a:cubicBezTo>
                  <a:cubicBezTo>
                    <a:pt x="3705" y="7117"/>
                    <a:pt x="7431" y="6363"/>
                    <a:pt x="11156" y="5673"/>
                  </a:cubicBezTo>
                  <a:cubicBezTo>
                    <a:pt x="14882" y="4982"/>
                    <a:pt x="18628" y="4354"/>
                    <a:pt x="22375" y="3768"/>
                  </a:cubicBezTo>
                  <a:cubicBezTo>
                    <a:pt x="29888" y="2659"/>
                    <a:pt x="37423" y="1675"/>
                    <a:pt x="44978" y="1110"/>
                  </a:cubicBezTo>
                  <a:cubicBezTo>
                    <a:pt x="45920" y="1026"/>
                    <a:pt x="46862" y="943"/>
                    <a:pt x="47825" y="880"/>
                  </a:cubicBezTo>
                  <a:lnTo>
                    <a:pt x="50650" y="733"/>
                  </a:lnTo>
                  <a:lnTo>
                    <a:pt x="52073" y="650"/>
                  </a:lnTo>
                  <a:lnTo>
                    <a:pt x="53497" y="608"/>
                  </a:lnTo>
                  <a:lnTo>
                    <a:pt x="56343" y="524"/>
                  </a:lnTo>
                  <a:cubicBezTo>
                    <a:pt x="58237" y="482"/>
                    <a:pt x="60131" y="461"/>
                    <a:pt x="62028" y="461"/>
                  </a:cubicBezTo>
                  <a:cubicBezTo>
                    <a:pt x="63925" y="461"/>
                    <a:pt x="65824" y="482"/>
                    <a:pt x="67729" y="524"/>
                  </a:cubicBezTo>
                  <a:cubicBezTo>
                    <a:pt x="71517" y="608"/>
                    <a:pt x="75305" y="754"/>
                    <a:pt x="79093" y="984"/>
                  </a:cubicBezTo>
                  <a:cubicBezTo>
                    <a:pt x="82882" y="1194"/>
                    <a:pt x="86670" y="1508"/>
                    <a:pt x="90437" y="1926"/>
                  </a:cubicBezTo>
                  <a:cubicBezTo>
                    <a:pt x="88554" y="1654"/>
                    <a:pt x="86670" y="1424"/>
                    <a:pt x="84786" y="1256"/>
                  </a:cubicBezTo>
                  <a:lnTo>
                    <a:pt x="81940" y="963"/>
                  </a:lnTo>
                  <a:lnTo>
                    <a:pt x="79114" y="733"/>
                  </a:lnTo>
                  <a:cubicBezTo>
                    <a:pt x="75305" y="440"/>
                    <a:pt x="71517" y="231"/>
                    <a:pt x="67729" y="105"/>
                  </a:cubicBezTo>
                  <a:lnTo>
                    <a:pt x="64882" y="22"/>
                  </a:lnTo>
                  <a:lnTo>
                    <a:pt x="620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26"/>
            <p:cNvSpPr/>
            <p:nvPr/>
          </p:nvSpPr>
          <p:spPr>
            <a:xfrm>
              <a:off x="8075" y="4513250"/>
              <a:ext cx="3205875" cy="145900"/>
            </a:xfrm>
            <a:custGeom>
              <a:rect b="b" l="l" r="r" t="t"/>
              <a:pathLst>
                <a:path extrusionOk="0" h="5836" w="128235">
                  <a:moveTo>
                    <a:pt x="0" y="0"/>
                  </a:moveTo>
                  <a:lnTo>
                    <a:pt x="0" y="0"/>
                  </a:lnTo>
                  <a:cubicBezTo>
                    <a:pt x="1109" y="774"/>
                    <a:pt x="2302" y="1423"/>
                    <a:pt x="3537" y="1926"/>
                  </a:cubicBezTo>
                  <a:cubicBezTo>
                    <a:pt x="4165" y="2198"/>
                    <a:pt x="4793" y="2428"/>
                    <a:pt x="5421" y="2658"/>
                  </a:cubicBezTo>
                  <a:lnTo>
                    <a:pt x="7346" y="3286"/>
                  </a:lnTo>
                  <a:cubicBezTo>
                    <a:pt x="7995" y="3474"/>
                    <a:pt x="8665" y="3621"/>
                    <a:pt x="9314" y="3809"/>
                  </a:cubicBezTo>
                  <a:cubicBezTo>
                    <a:pt x="9963" y="3998"/>
                    <a:pt x="10611" y="4123"/>
                    <a:pt x="11281" y="4270"/>
                  </a:cubicBezTo>
                  <a:cubicBezTo>
                    <a:pt x="11951" y="4395"/>
                    <a:pt x="12600" y="4563"/>
                    <a:pt x="13269" y="4667"/>
                  </a:cubicBezTo>
                  <a:lnTo>
                    <a:pt x="15258" y="4981"/>
                  </a:lnTo>
                  <a:cubicBezTo>
                    <a:pt x="19576" y="5605"/>
                    <a:pt x="23934" y="5835"/>
                    <a:pt x="28290" y="5835"/>
                  </a:cubicBezTo>
                  <a:cubicBezTo>
                    <a:pt x="29339" y="5835"/>
                    <a:pt x="30388" y="5822"/>
                    <a:pt x="31436" y="5798"/>
                  </a:cubicBezTo>
                  <a:lnTo>
                    <a:pt x="33445" y="5756"/>
                  </a:lnTo>
                  <a:cubicBezTo>
                    <a:pt x="34115" y="5735"/>
                    <a:pt x="34806" y="5714"/>
                    <a:pt x="35476" y="5651"/>
                  </a:cubicBezTo>
                  <a:lnTo>
                    <a:pt x="39515" y="5379"/>
                  </a:lnTo>
                  <a:lnTo>
                    <a:pt x="40520" y="5295"/>
                  </a:lnTo>
                  <a:lnTo>
                    <a:pt x="41524" y="5191"/>
                  </a:lnTo>
                  <a:lnTo>
                    <a:pt x="43533" y="4981"/>
                  </a:lnTo>
                  <a:lnTo>
                    <a:pt x="47573" y="4521"/>
                  </a:lnTo>
                  <a:cubicBezTo>
                    <a:pt x="52931" y="3914"/>
                    <a:pt x="58268" y="3412"/>
                    <a:pt x="63647" y="3160"/>
                  </a:cubicBezTo>
                  <a:cubicBezTo>
                    <a:pt x="70123" y="2795"/>
                    <a:pt x="76606" y="2642"/>
                    <a:pt x="83093" y="2642"/>
                  </a:cubicBezTo>
                  <a:cubicBezTo>
                    <a:pt x="87381" y="2642"/>
                    <a:pt x="91672" y="2709"/>
                    <a:pt x="95962" y="2826"/>
                  </a:cubicBezTo>
                  <a:cubicBezTo>
                    <a:pt x="101341" y="2993"/>
                    <a:pt x="106719" y="3244"/>
                    <a:pt x="112098" y="3558"/>
                  </a:cubicBezTo>
                  <a:cubicBezTo>
                    <a:pt x="117477" y="3851"/>
                    <a:pt x="122856" y="4249"/>
                    <a:pt x="128235" y="4751"/>
                  </a:cubicBezTo>
                  <a:cubicBezTo>
                    <a:pt x="122877" y="4123"/>
                    <a:pt x="117498" y="3663"/>
                    <a:pt x="112140" y="3244"/>
                  </a:cubicBezTo>
                  <a:cubicBezTo>
                    <a:pt x="106761" y="2867"/>
                    <a:pt x="101362" y="2574"/>
                    <a:pt x="95983" y="2365"/>
                  </a:cubicBezTo>
                  <a:cubicBezTo>
                    <a:pt x="93283" y="2260"/>
                    <a:pt x="90583" y="2198"/>
                    <a:pt x="87904" y="2135"/>
                  </a:cubicBezTo>
                  <a:lnTo>
                    <a:pt x="83844" y="2114"/>
                  </a:lnTo>
                  <a:lnTo>
                    <a:pt x="81834" y="2093"/>
                  </a:lnTo>
                  <a:lnTo>
                    <a:pt x="79804" y="2093"/>
                  </a:lnTo>
                  <a:lnTo>
                    <a:pt x="75744" y="2135"/>
                  </a:lnTo>
                  <a:cubicBezTo>
                    <a:pt x="75074" y="2135"/>
                    <a:pt x="74404" y="2156"/>
                    <a:pt x="73735" y="2177"/>
                  </a:cubicBezTo>
                  <a:lnTo>
                    <a:pt x="71704" y="2219"/>
                  </a:lnTo>
                  <a:lnTo>
                    <a:pt x="67665" y="2344"/>
                  </a:lnTo>
                  <a:lnTo>
                    <a:pt x="63626" y="2553"/>
                  </a:lnTo>
                  <a:cubicBezTo>
                    <a:pt x="58226" y="2826"/>
                    <a:pt x="52847" y="3349"/>
                    <a:pt x="47489" y="3977"/>
                  </a:cubicBezTo>
                  <a:lnTo>
                    <a:pt x="43492" y="4437"/>
                  </a:lnTo>
                  <a:lnTo>
                    <a:pt x="41482" y="4667"/>
                  </a:lnTo>
                  <a:lnTo>
                    <a:pt x="40478" y="4772"/>
                  </a:lnTo>
                  <a:lnTo>
                    <a:pt x="39473" y="4856"/>
                  </a:lnTo>
                  <a:lnTo>
                    <a:pt x="35434" y="5149"/>
                  </a:lnTo>
                  <a:cubicBezTo>
                    <a:pt x="34764" y="5211"/>
                    <a:pt x="34094" y="5232"/>
                    <a:pt x="33424" y="5253"/>
                  </a:cubicBezTo>
                  <a:lnTo>
                    <a:pt x="31415" y="5337"/>
                  </a:lnTo>
                  <a:cubicBezTo>
                    <a:pt x="29970" y="5388"/>
                    <a:pt x="28523" y="5416"/>
                    <a:pt x="27076" y="5416"/>
                  </a:cubicBezTo>
                  <a:cubicBezTo>
                    <a:pt x="23139" y="5416"/>
                    <a:pt x="19202" y="5209"/>
                    <a:pt x="15300" y="4688"/>
                  </a:cubicBezTo>
                  <a:lnTo>
                    <a:pt x="13311" y="4416"/>
                  </a:lnTo>
                  <a:cubicBezTo>
                    <a:pt x="12641" y="4312"/>
                    <a:pt x="11993" y="4165"/>
                    <a:pt x="11323" y="4039"/>
                  </a:cubicBezTo>
                  <a:cubicBezTo>
                    <a:pt x="10653" y="3914"/>
                    <a:pt x="10004" y="3788"/>
                    <a:pt x="9356" y="3621"/>
                  </a:cubicBezTo>
                  <a:cubicBezTo>
                    <a:pt x="8707" y="3453"/>
                    <a:pt x="8037" y="3307"/>
                    <a:pt x="7388" y="3139"/>
                  </a:cubicBezTo>
                  <a:lnTo>
                    <a:pt x="5463" y="2553"/>
                  </a:lnTo>
                  <a:cubicBezTo>
                    <a:pt x="4835" y="2323"/>
                    <a:pt x="4207" y="2093"/>
                    <a:pt x="3579" y="1842"/>
                  </a:cubicBezTo>
                  <a:cubicBezTo>
                    <a:pt x="2323" y="1360"/>
                    <a:pt x="1109" y="733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26"/>
            <p:cNvSpPr/>
            <p:nvPr/>
          </p:nvSpPr>
          <p:spPr>
            <a:xfrm>
              <a:off x="-50525" y="4626625"/>
              <a:ext cx="3270250" cy="204775"/>
            </a:xfrm>
            <a:custGeom>
              <a:rect b="b" l="l" r="r" t="t"/>
              <a:pathLst>
                <a:path extrusionOk="0" h="8191" w="130810">
                  <a:moveTo>
                    <a:pt x="84905" y="0"/>
                  </a:moveTo>
                  <a:cubicBezTo>
                    <a:pt x="83811" y="0"/>
                    <a:pt x="82717" y="3"/>
                    <a:pt x="81625" y="7"/>
                  </a:cubicBezTo>
                  <a:cubicBezTo>
                    <a:pt x="76141" y="49"/>
                    <a:pt x="70679" y="216"/>
                    <a:pt x="65195" y="614"/>
                  </a:cubicBezTo>
                  <a:cubicBezTo>
                    <a:pt x="62474" y="802"/>
                    <a:pt x="59754" y="1095"/>
                    <a:pt x="57033" y="1367"/>
                  </a:cubicBezTo>
                  <a:cubicBezTo>
                    <a:pt x="54312" y="1639"/>
                    <a:pt x="51591" y="1911"/>
                    <a:pt x="48870" y="2204"/>
                  </a:cubicBezTo>
                  <a:cubicBezTo>
                    <a:pt x="43429" y="2790"/>
                    <a:pt x="37987" y="3397"/>
                    <a:pt x="32566" y="4046"/>
                  </a:cubicBezTo>
                  <a:cubicBezTo>
                    <a:pt x="27125" y="4695"/>
                    <a:pt x="21683" y="5344"/>
                    <a:pt x="16262" y="6034"/>
                  </a:cubicBezTo>
                  <a:cubicBezTo>
                    <a:pt x="10841" y="6746"/>
                    <a:pt x="5421" y="7437"/>
                    <a:pt x="0" y="8190"/>
                  </a:cubicBezTo>
                  <a:lnTo>
                    <a:pt x="16304" y="6348"/>
                  </a:lnTo>
                  <a:cubicBezTo>
                    <a:pt x="21746" y="5720"/>
                    <a:pt x="27166" y="5114"/>
                    <a:pt x="32608" y="4528"/>
                  </a:cubicBezTo>
                  <a:cubicBezTo>
                    <a:pt x="38050" y="3941"/>
                    <a:pt x="43491" y="3314"/>
                    <a:pt x="48933" y="2769"/>
                  </a:cubicBezTo>
                  <a:cubicBezTo>
                    <a:pt x="51633" y="2476"/>
                    <a:pt x="54354" y="2204"/>
                    <a:pt x="57075" y="1932"/>
                  </a:cubicBezTo>
                  <a:cubicBezTo>
                    <a:pt x="59816" y="1681"/>
                    <a:pt x="62537" y="1409"/>
                    <a:pt x="65258" y="1221"/>
                  </a:cubicBezTo>
                  <a:cubicBezTo>
                    <a:pt x="70700" y="802"/>
                    <a:pt x="76162" y="614"/>
                    <a:pt x="81625" y="572"/>
                  </a:cubicBezTo>
                  <a:lnTo>
                    <a:pt x="83676" y="530"/>
                  </a:lnTo>
                  <a:lnTo>
                    <a:pt x="89829" y="530"/>
                  </a:lnTo>
                  <a:cubicBezTo>
                    <a:pt x="92550" y="572"/>
                    <a:pt x="95292" y="593"/>
                    <a:pt x="98034" y="635"/>
                  </a:cubicBezTo>
                  <a:cubicBezTo>
                    <a:pt x="103496" y="760"/>
                    <a:pt x="108959" y="907"/>
                    <a:pt x="114421" y="1116"/>
                  </a:cubicBezTo>
                  <a:cubicBezTo>
                    <a:pt x="119884" y="1325"/>
                    <a:pt x="125347" y="1597"/>
                    <a:pt x="130809" y="1890"/>
                  </a:cubicBezTo>
                  <a:cubicBezTo>
                    <a:pt x="119905" y="1053"/>
                    <a:pt x="108980" y="467"/>
                    <a:pt x="98034" y="174"/>
                  </a:cubicBezTo>
                  <a:cubicBezTo>
                    <a:pt x="93664" y="40"/>
                    <a:pt x="89280" y="0"/>
                    <a:pt x="849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26"/>
            <p:cNvSpPr/>
            <p:nvPr/>
          </p:nvSpPr>
          <p:spPr>
            <a:xfrm>
              <a:off x="1806425" y="4789850"/>
              <a:ext cx="1413300" cy="109550"/>
            </a:xfrm>
            <a:custGeom>
              <a:rect b="b" l="l" r="r" t="t"/>
              <a:pathLst>
                <a:path extrusionOk="0" h="4382" w="56532">
                  <a:moveTo>
                    <a:pt x="34142" y="1"/>
                  </a:moveTo>
                  <a:cubicBezTo>
                    <a:pt x="32133" y="1"/>
                    <a:pt x="30123" y="42"/>
                    <a:pt x="28109" y="112"/>
                  </a:cubicBezTo>
                  <a:cubicBezTo>
                    <a:pt x="26937" y="175"/>
                    <a:pt x="25744" y="217"/>
                    <a:pt x="24551" y="301"/>
                  </a:cubicBezTo>
                  <a:cubicBezTo>
                    <a:pt x="23358" y="384"/>
                    <a:pt x="22165" y="447"/>
                    <a:pt x="20993" y="552"/>
                  </a:cubicBezTo>
                  <a:cubicBezTo>
                    <a:pt x="18628" y="740"/>
                    <a:pt x="16242" y="970"/>
                    <a:pt x="13898" y="1263"/>
                  </a:cubicBezTo>
                  <a:cubicBezTo>
                    <a:pt x="11533" y="1557"/>
                    <a:pt x="9189" y="1912"/>
                    <a:pt x="6845" y="2373"/>
                  </a:cubicBezTo>
                  <a:cubicBezTo>
                    <a:pt x="6259" y="2498"/>
                    <a:pt x="5673" y="2624"/>
                    <a:pt x="5087" y="2749"/>
                  </a:cubicBezTo>
                  <a:cubicBezTo>
                    <a:pt x="4521" y="2896"/>
                    <a:pt x="3935" y="3042"/>
                    <a:pt x="3370" y="3210"/>
                  </a:cubicBezTo>
                  <a:cubicBezTo>
                    <a:pt x="2219" y="3482"/>
                    <a:pt x="1089" y="3880"/>
                    <a:pt x="1" y="4382"/>
                  </a:cubicBezTo>
                  <a:cubicBezTo>
                    <a:pt x="545" y="4152"/>
                    <a:pt x="1110" y="3963"/>
                    <a:pt x="1675" y="3796"/>
                  </a:cubicBezTo>
                  <a:cubicBezTo>
                    <a:pt x="2240" y="3629"/>
                    <a:pt x="2826" y="3482"/>
                    <a:pt x="3391" y="3336"/>
                  </a:cubicBezTo>
                  <a:cubicBezTo>
                    <a:pt x="3977" y="3189"/>
                    <a:pt x="4542" y="3063"/>
                    <a:pt x="5128" y="2959"/>
                  </a:cubicBezTo>
                  <a:cubicBezTo>
                    <a:pt x="5714" y="2854"/>
                    <a:pt x="6300" y="2729"/>
                    <a:pt x="6886" y="2645"/>
                  </a:cubicBezTo>
                  <a:cubicBezTo>
                    <a:pt x="9231" y="2226"/>
                    <a:pt x="11575" y="1912"/>
                    <a:pt x="13940" y="1661"/>
                  </a:cubicBezTo>
                  <a:cubicBezTo>
                    <a:pt x="18670" y="1159"/>
                    <a:pt x="23400" y="824"/>
                    <a:pt x="28130" y="636"/>
                  </a:cubicBezTo>
                  <a:cubicBezTo>
                    <a:pt x="29323" y="594"/>
                    <a:pt x="30516" y="552"/>
                    <a:pt x="31688" y="531"/>
                  </a:cubicBezTo>
                  <a:cubicBezTo>
                    <a:pt x="32653" y="514"/>
                    <a:pt x="33618" y="483"/>
                    <a:pt x="34572" y="483"/>
                  </a:cubicBezTo>
                  <a:cubicBezTo>
                    <a:pt x="34797" y="483"/>
                    <a:pt x="35022" y="485"/>
                    <a:pt x="35246" y="489"/>
                  </a:cubicBezTo>
                  <a:cubicBezTo>
                    <a:pt x="36439" y="510"/>
                    <a:pt x="37632" y="489"/>
                    <a:pt x="38804" y="552"/>
                  </a:cubicBezTo>
                  <a:cubicBezTo>
                    <a:pt x="39997" y="594"/>
                    <a:pt x="41190" y="594"/>
                    <a:pt x="42362" y="657"/>
                  </a:cubicBezTo>
                  <a:cubicBezTo>
                    <a:pt x="44748" y="761"/>
                    <a:pt x="47092" y="929"/>
                    <a:pt x="49478" y="1159"/>
                  </a:cubicBezTo>
                  <a:cubicBezTo>
                    <a:pt x="51843" y="1389"/>
                    <a:pt x="54187" y="1661"/>
                    <a:pt x="56531" y="2101"/>
                  </a:cubicBezTo>
                  <a:cubicBezTo>
                    <a:pt x="54208" y="1577"/>
                    <a:pt x="51864" y="1180"/>
                    <a:pt x="49499" y="887"/>
                  </a:cubicBezTo>
                  <a:cubicBezTo>
                    <a:pt x="47134" y="615"/>
                    <a:pt x="44769" y="405"/>
                    <a:pt x="42383" y="259"/>
                  </a:cubicBezTo>
                  <a:cubicBezTo>
                    <a:pt x="39637" y="77"/>
                    <a:pt x="36891" y="1"/>
                    <a:pt x="341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26"/>
            <p:cNvSpPr/>
            <p:nvPr/>
          </p:nvSpPr>
          <p:spPr>
            <a:xfrm>
              <a:off x="328275" y="4513250"/>
              <a:ext cx="797450" cy="86350"/>
            </a:xfrm>
            <a:custGeom>
              <a:rect b="b" l="l" r="r" t="t"/>
              <a:pathLst>
                <a:path extrusionOk="0" h="3454" w="31898">
                  <a:moveTo>
                    <a:pt x="1" y="0"/>
                  </a:moveTo>
                  <a:lnTo>
                    <a:pt x="1" y="0"/>
                  </a:lnTo>
                  <a:cubicBezTo>
                    <a:pt x="2429" y="1277"/>
                    <a:pt x="5087" y="2072"/>
                    <a:pt x="7766" y="2637"/>
                  </a:cubicBezTo>
                  <a:cubicBezTo>
                    <a:pt x="10466" y="3160"/>
                    <a:pt x="13207" y="3432"/>
                    <a:pt x="15970" y="3453"/>
                  </a:cubicBezTo>
                  <a:cubicBezTo>
                    <a:pt x="18712" y="3453"/>
                    <a:pt x="21454" y="3181"/>
                    <a:pt x="24154" y="2658"/>
                  </a:cubicBezTo>
                  <a:cubicBezTo>
                    <a:pt x="26833" y="2093"/>
                    <a:pt x="29491" y="1298"/>
                    <a:pt x="31897" y="0"/>
                  </a:cubicBezTo>
                  <a:lnTo>
                    <a:pt x="31897" y="0"/>
                  </a:lnTo>
                  <a:cubicBezTo>
                    <a:pt x="30663" y="565"/>
                    <a:pt x="29365" y="1005"/>
                    <a:pt x="28046" y="1360"/>
                  </a:cubicBezTo>
                  <a:cubicBezTo>
                    <a:pt x="26749" y="1737"/>
                    <a:pt x="25409" y="2009"/>
                    <a:pt x="24070" y="2260"/>
                  </a:cubicBezTo>
                  <a:cubicBezTo>
                    <a:pt x="21391" y="2700"/>
                    <a:pt x="18670" y="2909"/>
                    <a:pt x="15970" y="2909"/>
                  </a:cubicBezTo>
                  <a:cubicBezTo>
                    <a:pt x="13249" y="2909"/>
                    <a:pt x="10528" y="2679"/>
                    <a:pt x="7849" y="2219"/>
                  </a:cubicBezTo>
                  <a:cubicBezTo>
                    <a:pt x="6510" y="1988"/>
                    <a:pt x="5191" y="1695"/>
                    <a:pt x="3873" y="1340"/>
                  </a:cubicBezTo>
                  <a:cubicBezTo>
                    <a:pt x="2554" y="984"/>
                    <a:pt x="1257" y="54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1" name="Google Shape;791;p26"/>
          <p:cNvSpPr/>
          <p:nvPr/>
        </p:nvSpPr>
        <p:spPr>
          <a:xfrm>
            <a:off x="4779767" y="4280354"/>
            <a:ext cx="2049395" cy="547182"/>
          </a:xfrm>
          <a:custGeom>
            <a:rect b="b" l="l" r="r" t="t"/>
            <a:pathLst>
              <a:path extrusionOk="0" h="15049" w="56364">
                <a:moveTo>
                  <a:pt x="9796" y="1"/>
                </a:moveTo>
                <a:cubicBezTo>
                  <a:pt x="9796" y="1"/>
                  <a:pt x="8247" y="691"/>
                  <a:pt x="5693" y="796"/>
                </a:cubicBezTo>
                <a:cubicBezTo>
                  <a:pt x="5231" y="806"/>
                  <a:pt x="4769" y="811"/>
                  <a:pt x="4307" y="811"/>
                </a:cubicBezTo>
                <a:cubicBezTo>
                  <a:pt x="2866" y="811"/>
                  <a:pt x="1427" y="760"/>
                  <a:pt x="1" y="649"/>
                </a:cubicBezTo>
                <a:lnTo>
                  <a:pt x="1" y="649"/>
                </a:lnTo>
                <a:cubicBezTo>
                  <a:pt x="1" y="649"/>
                  <a:pt x="189" y="2387"/>
                  <a:pt x="901" y="6865"/>
                </a:cubicBezTo>
                <a:cubicBezTo>
                  <a:pt x="1612" y="11365"/>
                  <a:pt x="2533" y="15049"/>
                  <a:pt x="2533" y="15049"/>
                </a:cubicBezTo>
                <a:lnTo>
                  <a:pt x="55003" y="15049"/>
                </a:lnTo>
                <a:cubicBezTo>
                  <a:pt x="55882" y="15049"/>
                  <a:pt x="56364" y="13981"/>
                  <a:pt x="55757" y="13333"/>
                </a:cubicBezTo>
                <a:lnTo>
                  <a:pt x="55736" y="13312"/>
                </a:lnTo>
                <a:cubicBezTo>
                  <a:pt x="55024" y="12600"/>
                  <a:pt x="50357" y="11261"/>
                  <a:pt x="46464" y="10340"/>
                </a:cubicBezTo>
                <a:cubicBezTo>
                  <a:pt x="45678" y="10154"/>
                  <a:pt x="44800" y="10080"/>
                  <a:pt x="43900" y="10080"/>
                </a:cubicBezTo>
                <a:cubicBezTo>
                  <a:pt x="40338" y="10080"/>
                  <a:pt x="36418" y="11240"/>
                  <a:pt x="36418" y="11240"/>
                </a:cubicBezTo>
                <a:lnTo>
                  <a:pt x="10926" y="6865"/>
                </a:lnTo>
                <a:lnTo>
                  <a:pt x="9796" y="1"/>
                </a:lnTo>
                <a:close/>
              </a:path>
            </a:pathLst>
          </a:custGeom>
          <a:solidFill>
            <a:srgbClr val="FEC3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26"/>
          <p:cNvSpPr/>
          <p:nvPr/>
        </p:nvSpPr>
        <p:spPr>
          <a:xfrm rot="-416531">
            <a:off x="5714039" y="2221873"/>
            <a:ext cx="65472" cy="258504"/>
          </a:xfrm>
          <a:custGeom>
            <a:rect b="b" l="l" r="r" t="t"/>
            <a:pathLst>
              <a:path extrusionOk="0" fill="none" h="5733" w="1452">
                <a:moveTo>
                  <a:pt x="800" y="1"/>
                </a:moveTo>
                <a:lnTo>
                  <a:pt x="1377" y="4449"/>
                </a:lnTo>
                <a:cubicBezTo>
                  <a:pt x="1433" y="4784"/>
                  <a:pt x="1452" y="5156"/>
                  <a:pt x="1228" y="5416"/>
                </a:cubicBezTo>
                <a:cubicBezTo>
                  <a:pt x="949" y="5733"/>
                  <a:pt x="428" y="5658"/>
                  <a:pt x="0" y="5547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26"/>
          <p:cNvSpPr/>
          <p:nvPr/>
        </p:nvSpPr>
        <p:spPr>
          <a:xfrm flipH="1" rot="416531">
            <a:off x="7787139" y="2128073"/>
            <a:ext cx="65472" cy="258504"/>
          </a:xfrm>
          <a:custGeom>
            <a:rect b="b" l="l" r="r" t="t"/>
            <a:pathLst>
              <a:path extrusionOk="0" fill="none" h="5733" w="1452">
                <a:moveTo>
                  <a:pt x="800" y="1"/>
                </a:moveTo>
                <a:lnTo>
                  <a:pt x="1377" y="4449"/>
                </a:lnTo>
                <a:cubicBezTo>
                  <a:pt x="1433" y="4784"/>
                  <a:pt x="1452" y="5156"/>
                  <a:pt x="1228" y="5416"/>
                </a:cubicBezTo>
                <a:cubicBezTo>
                  <a:pt x="949" y="5733"/>
                  <a:pt x="428" y="5658"/>
                  <a:pt x="0" y="5547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26"/>
          <p:cNvSpPr/>
          <p:nvPr/>
        </p:nvSpPr>
        <p:spPr>
          <a:xfrm flipH="1" rot="416531">
            <a:off x="6808914" y="2934335"/>
            <a:ext cx="65472" cy="258504"/>
          </a:xfrm>
          <a:custGeom>
            <a:rect b="b" l="l" r="r" t="t"/>
            <a:pathLst>
              <a:path extrusionOk="0" fill="none" h="5733" w="1452">
                <a:moveTo>
                  <a:pt x="800" y="1"/>
                </a:moveTo>
                <a:lnTo>
                  <a:pt x="1377" y="4449"/>
                </a:lnTo>
                <a:cubicBezTo>
                  <a:pt x="1433" y="4784"/>
                  <a:pt x="1452" y="5156"/>
                  <a:pt x="1228" y="5416"/>
                </a:cubicBezTo>
                <a:cubicBezTo>
                  <a:pt x="949" y="5733"/>
                  <a:pt x="428" y="5658"/>
                  <a:pt x="0" y="5547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26"/>
          <p:cNvSpPr/>
          <p:nvPr/>
        </p:nvSpPr>
        <p:spPr>
          <a:xfrm rot="-1530033">
            <a:off x="7507284" y="181737"/>
            <a:ext cx="476633" cy="366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3">
  <p:cSld name="CUSTOM_4_2_2_1"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27"/>
          <p:cNvSpPr txBox="1"/>
          <p:nvPr>
            <p:ph idx="1" type="subTitle"/>
          </p:nvPr>
        </p:nvSpPr>
        <p:spPr>
          <a:xfrm>
            <a:off x="5905150" y="1541550"/>
            <a:ext cx="23160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798" name="Google Shape;798;p27"/>
          <p:cNvSpPr txBox="1"/>
          <p:nvPr>
            <p:ph idx="2" type="subTitle"/>
          </p:nvPr>
        </p:nvSpPr>
        <p:spPr>
          <a:xfrm>
            <a:off x="5905150" y="1931188"/>
            <a:ext cx="20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9" name="Google Shape;799;p27"/>
          <p:cNvSpPr txBox="1"/>
          <p:nvPr>
            <p:ph idx="3" type="subTitle"/>
          </p:nvPr>
        </p:nvSpPr>
        <p:spPr>
          <a:xfrm>
            <a:off x="5905150" y="3734600"/>
            <a:ext cx="23160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800" name="Google Shape;800;p27"/>
          <p:cNvSpPr txBox="1"/>
          <p:nvPr>
            <p:ph idx="4" type="subTitle"/>
          </p:nvPr>
        </p:nvSpPr>
        <p:spPr>
          <a:xfrm>
            <a:off x="5905250" y="4124238"/>
            <a:ext cx="20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1" name="Google Shape;801;p27"/>
          <p:cNvSpPr txBox="1"/>
          <p:nvPr>
            <p:ph idx="5" type="subTitle"/>
          </p:nvPr>
        </p:nvSpPr>
        <p:spPr>
          <a:xfrm>
            <a:off x="5905150" y="2638075"/>
            <a:ext cx="23160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802" name="Google Shape;802;p27"/>
          <p:cNvSpPr txBox="1"/>
          <p:nvPr>
            <p:ph idx="6" type="subTitle"/>
          </p:nvPr>
        </p:nvSpPr>
        <p:spPr>
          <a:xfrm>
            <a:off x="5905150" y="3027713"/>
            <a:ext cx="20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3" name="Google Shape;803;p27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4" name="Google Shape;804;p27"/>
          <p:cNvSpPr/>
          <p:nvPr/>
        </p:nvSpPr>
        <p:spPr>
          <a:xfrm flipH="1">
            <a:off x="6048667" y="-269297"/>
            <a:ext cx="3270100" cy="2282475"/>
          </a:xfrm>
          <a:custGeom>
            <a:rect b="b" l="l" r="r" t="t"/>
            <a:pathLst>
              <a:path extrusionOk="0" h="91299" w="130804">
                <a:moveTo>
                  <a:pt x="11989" y="83891"/>
                </a:moveTo>
                <a:cubicBezTo>
                  <a:pt x="20031" y="77132"/>
                  <a:pt x="36954" y="49650"/>
                  <a:pt x="50177" y="43039"/>
                </a:cubicBezTo>
                <a:cubicBezTo>
                  <a:pt x="63400" y="36428"/>
                  <a:pt x="78349" y="49996"/>
                  <a:pt x="91325" y="44223"/>
                </a:cubicBezTo>
                <a:cubicBezTo>
                  <a:pt x="104301" y="38451"/>
                  <a:pt x="140960" y="14670"/>
                  <a:pt x="128033" y="8404"/>
                </a:cubicBezTo>
                <a:cubicBezTo>
                  <a:pt x="115106" y="2138"/>
                  <a:pt x="34783" y="-5904"/>
                  <a:pt x="13765" y="6628"/>
                </a:cubicBezTo>
                <a:cubicBezTo>
                  <a:pt x="-7253" y="19160"/>
                  <a:pt x="2220" y="70718"/>
                  <a:pt x="1924" y="83595"/>
                </a:cubicBezTo>
                <a:cubicBezTo>
                  <a:pt x="1628" y="96472"/>
                  <a:pt x="3947" y="90650"/>
                  <a:pt x="11989" y="838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05" name="Google Shape;805;p27"/>
          <p:cNvSpPr/>
          <p:nvPr/>
        </p:nvSpPr>
        <p:spPr>
          <a:xfrm flipH="1">
            <a:off x="7702277" y="-1539"/>
            <a:ext cx="1372075" cy="896850"/>
          </a:xfrm>
          <a:custGeom>
            <a:rect b="b" l="l" r="r" t="t"/>
            <a:pathLst>
              <a:path extrusionOk="0" h="35874" w="54883">
                <a:moveTo>
                  <a:pt x="141" y="14567"/>
                </a:moveTo>
                <a:cubicBezTo>
                  <a:pt x="-2079" y="20389"/>
                  <a:pt x="30731" y="37904"/>
                  <a:pt x="39513" y="35585"/>
                </a:cubicBezTo>
                <a:cubicBezTo>
                  <a:pt x="48295" y="33266"/>
                  <a:pt x="59396" y="4157"/>
                  <a:pt x="52834" y="654"/>
                </a:cubicBezTo>
                <a:cubicBezTo>
                  <a:pt x="46272" y="-2849"/>
                  <a:pt x="2361" y="8745"/>
                  <a:pt x="141" y="1456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806" name="Google Shape;806;p27"/>
          <p:cNvSpPr/>
          <p:nvPr/>
        </p:nvSpPr>
        <p:spPr>
          <a:xfrm flipH="1" rot="2510287">
            <a:off x="7953017" y="1242567"/>
            <a:ext cx="488435" cy="27980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7_1"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8"/>
          <p:cNvSpPr txBox="1"/>
          <p:nvPr>
            <p:ph type="title"/>
          </p:nvPr>
        </p:nvSpPr>
        <p:spPr>
          <a:xfrm>
            <a:off x="803750" y="812075"/>
            <a:ext cx="3082200" cy="6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9" name="Google Shape;809;p28"/>
          <p:cNvSpPr txBox="1"/>
          <p:nvPr>
            <p:ph idx="1" type="subTitle"/>
          </p:nvPr>
        </p:nvSpPr>
        <p:spPr>
          <a:xfrm>
            <a:off x="803750" y="1327400"/>
            <a:ext cx="3159300" cy="113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0" name="Google Shape;810;p28"/>
          <p:cNvSpPr/>
          <p:nvPr/>
        </p:nvSpPr>
        <p:spPr>
          <a:xfrm>
            <a:off x="-745196" y="4171076"/>
            <a:ext cx="6016050" cy="1110775"/>
          </a:xfrm>
          <a:custGeom>
            <a:rect b="b" l="l" r="r" t="t"/>
            <a:pathLst>
              <a:path extrusionOk="0" h="44431" w="240642">
                <a:moveTo>
                  <a:pt x="15250" y="18845"/>
                </a:moveTo>
                <a:cubicBezTo>
                  <a:pt x="23445" y="11886"/>
                  <a:pt x="48990" y="-1162"/>
                  <a:pt x="68813" y="166"/>
                </a:cubicBezTo>
                <a:cubicBezTo>
                  <a:pt x="88636" y="1494"/>
                  <a:pt x="114732" y="22508"/>
                  <a:pt x="134189" y="26811"/>
                </a:cubicBezTo>
                <a:cubicBezTo>
                  <a:pt x="153646" y="31115"/>
                  <a:pt x="169028" y="23469"/>
                  <a:pt x="185555" y="25987"/>
                </a:cubicBezTo>
                <a:cubicBezTo>
                  <a:pt x="202082" y="28505"/>
                  <a:pt x="261003" y="39264"/>
                  <a:pt x="233351" y="41919"/>
                </a:cubicBezTo>
                <a:cubicBezTo>
                  <a:pt x="205699" y="44574"/>
                  <a:pt x="55995" y="45765"/>
                  <a:pt x="19645" y="41919"/>
                </a:cubicBezTo>
                <a:cubicBezTo>
                  <a:pt x="-16705" y="38073"/>
                  <a:pt x="7055" y="25804"/>
                  <a:pt x="15250" y="188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11" name="Google Shape;811;p28"/>
          <p:cNvSpPr/>
          <p:nvPr/>
        </p:nvSpPr>
        <p:spPr>
          <a:xfrm>
            <a:off x="1571293" y="4229960"/>
            <a:ext cx="2423350" cy="986400"/>
          </a:xfrm>
          <a:custGeom>
            <a:rect b="b" l="l" r="r" t="t"/>
            <a:pathLst>
              <a:path extrusionOk="0" h="39456" w="96934">
                <a:moveTo>
                  <a:pt x="95917" y="34619"/>
                </a:moveTo>
                <a:cubicBezTo>
                  <a:pt x="103608" y="28713"/>
                  <a:pt x="63092" y="-128"/>
                  <a:pt x="47297" y="9"/>
                </a:cubicBezTo>
                <a:cubicBezTo>
                  <a:pt x="31503" y="146"/>
                  <a:pt x="-6953" y="29675"/>
                  <a:pt x="1150" y="35443"/>
                </a:cubicBezTo>
                <a:cubicBezTo>
                  <a:pt x="9253" y="41211"/>
                  <a:pt x="88226" y="40525"/>
                  <a:pt x="95917" y="346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812" name="Google Shape;812;p28"/>
          <p:cNvSpPr/>
          <p:nvPr/>
        </p:nvSpPr>
        <p:spPr>
          <a:xfrm rot="-3488550">
            <a:off x="4032297" y="4177336"/>
            <a:ext cx="418902" cy="5774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7_2"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29"/>
          <p:cNvSpPr txBox="1"/>
          <p:nvPr>
            <p:ph type="title"/>
          </p:nvPr>
        </p:nvSpPr>
        <p:spPr>
          <a:xfrm>
            <a:off x="4490150" y="900600"/>
            <a:ext cx="3364200" cy="6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815" name="Google Shape;815;p29"/>
          <p:cNvSpPr txBox="1"/>
          <p:nvPr>
            <p:ph idx="1" type="subTitle"/>
          </p:nvPr>
        </p:nvSpPr>
        <p:spPr>
          <a:xfrm>
            <a:off x="4855550" y="1395300"/>
            <a:ext cx="2998800" cy="12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Josefin Sans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816" name="Google Shape;816;p29"/>
          <p:cNvSpPr/>
          <p:nvPr/>
        </p:nvSpPr>
        <p:spPr>
          <a:xfrm flipH="1">
            <a:off x="4103004" y="4171076"/>
            <a:ext cx="6016050" cy="1110775"/>
          </a:xfrm>
          <a:custGeom>
            <a:rect b="b" l="l" r="r" t="t"/>
            <a:pathLst>
              <a:path extrusionOk="0" h="44431" w="240642">
                <a:moveTo>
                  <a:pt x="15250" y="18845"/>
                </a:moveTo>
                <a:cubicBezTo>
                  <a:pt x="23445" y="11886"/>
                  <a:pt x="48990" y="-1162"/>
                  <a:pt x="68813" y="166"/>
                </a:cubicBezTo>
                <a:cubicBezTo>
                  <a:pt x="88636" y="1494"/>
                  <a:pt x="114732" y="22508"/>
                  <a:pt x="134189" y="26811"/>
                </a:cubicBezTo>
                <a:cubicBezTo>
                  <a:pt x="153646" y="31115"/>
                  <a:pt x="169028" y="23469"/>
                  <a:pt x="185555" y="25987"/>
                </a:cubicBezTo>
                <a:cubicBezTo>
                  <a:pt x="202082" y="28505"/>
                  <a:pt x="261003" y="39264"/>
                  <a:pt x="233351" y="41919"/>
                </a:cubicBezTo>
                <a:cubicBezTo>
                  <a:pt x="205699" y="44574"/>
                  <a:pt x="55995" y="45765"/>
                  <a:pt x="19645" y="41919"/>
                </a:cubicBezTo>
                <a:cubicBezTo>
                  <a:pt x="-16705" y="38073"/>
                  <a:pt x="7055" y="25804"/>
                  <a:pt x="15250" y="188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17" name="Google Shape;817;p29"/>
          <p:cNvSpPr/>
          <p:nvPr/>
        </p:nvSpPr>
        <p:spPr>
          <a:xfrm flipH="1">
            <a:off x="5379216" y="4229960"/>
            <a:ext cx="2423350" cy="986400"/>
          </a:xfrm>
          <a:custGeom>
            <a:rect b="b" l="l" r="r" t="t"/>
            <a:pathLst>
              <a:path extrusionOk="0" h="39456" w="96934">
                <a:moveTo>
                  <a:pt x="95917" y="34619"/>
                </a:moveTo>
                <a:cubicBezTo>
                  <a:pt x="103608" y="28713"/>
                  <a:pt x="63092" y="-128"/>
                  <a:pt x="47297" y="9"/>
                </a:cubicBezTo>
                <a:cubicBezTo>
                  <a:pt x="31503" y="146"/>
                  <a:pt x="-6953" y="29675"/>
                  <a:pt x="1150" y="35443"/>
                </a:cubicBezTo>
                <a:cubicBezTo>
                  <a:pt x="9253" y="41211"/>
                  <a:pt x="88226" y="40525"/>
                  <a:pt x="95917" y="346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818" name="Google Shape;818;p29"/>
          <p:cNvSpPr/>
          <p:nvPr/>
        </p:nvSpPr>
        <p:spPr>
          <a:xfrm flipH="1" rot="3488550">
            <a:off x="4922659" y="4177336"/>
            <a:ext cx="418902" cy="5774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CUSTOM_8"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30"/>
          <p:cNvSpPr txBox="1"/>
          <p:nvPr>
            <p:ph idx="1" type="subTitle"/>
          </p:nvPr>
        </p:nvSpPr>
        <p:spPr>
          <a:xfrm>
            <a:off x="2047950" y="1453525"/>
            <a:ext cx="5048100" cy="28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38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21" name="Google Shape;821;p30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2" name="Google Shape;822;p30"/>
          <p:cNvSpPr/>
          <p:nvPr/>
        </p:nvSpPr>
        <p:spPr>
          <a:xfrm rot="10800000">
            <a:off x="-151441" y="496275"/>
            <a:ext cx="1558075" cy="5158275"/>
          </a:xfrm>
          <a:custGeom>
            <a:rect b="b" l="l" r="r" t="t"/>
            <a:pathLst>
              <a:path extrusionOk="0" h="206331" w="62323">
                <a:moveTo>
                  <a:pt x="55659" y="201787"/>
                </a:moveTo>
                <a:cubicBezTo>
                  <a:pt x="46366" y="223121"/>
                  <a:pt x="7040" y="162004"/>
                  <a:pt x="997" y="142455"/>
                </a:cubicBezTo>
                <a:cubicBezTo>
                  <a:pt x="-5046" y="122907"/>
                  <a:pt x="19126" y="99375"/>
                  <a:pt x="19401" y="84496"/>
                </a:cubicBezTo>
                <a:cubicBezTo>
                  <a:pt x="19676" y="69617"/>
                  <a:pt x="3607" y="64398"/>
                  <a:pt x="2645" y="53182"/>
                </a:cubicBezTo>
                <a:cubicBezTo>
                  <a:pt x="1684" y="41966"/>
                  <a:pt x="4613" y="23653"/>
                  <a:pt x="13632" y="17198"/>
                </a:cubicBezTo>
                <a:cubicBezTo>
                  <a:pt x="22651" y="10743"/>
                  <a:pt x="49754" y="-16314"/>
                  <a:pt x="56758" y="14451"/>
                </a:cubicBezTo>
                <a:cubicBezTo>
                  <a:pt x="63763" y="45216"/>
                  <a:pt x="64953" y="180453"/>
                  <a:pt x="55659" y="2017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23" name="Google Shape;823;p30"/>
          <p:cNvSpPr/>
          <p:nvPr/>
        </p:nvSpPr>
        <p:spPr>
          <a:xfrm rot="10800000">
            <a:off x="-402576" y="2677212"/>
            <a:ext cx="1457950" cy="1882450"/>
          </a:xfrm>
          <a:custGeom>
            <a:rect b="b" l="l" r="r" t="t"/>
            <a:pathLst>
              <a:path extrusionOk="0" h="75298" w="58318">
                <a:moveTo>
                  <a:pt x="55893" y="871"/>
                </a:moveTo>
                <a:cubicBezTo>
                  <a:pt x="48706" y="-5355"/>
                  <a:pt x="2238" y="24860"/>
                  <a:pt x="132" y="37129"/>
                </a:cubicBezTo>
                <a:cubicBezTo>
                  <a:pt x="-1974" y="49398"/>
                  <a:pt x="33964" y="80529"/>
                  <a:pt x="43257" y="74486"/>
                </a:cubicBezTo>
                <a:cubicBezTo>
                  <a:pt x="52551" y="68443"/>
                  <a:pt x="63081" y="7097"/>
                  <a:pt x="55893" y="87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824" name="Google Shape;824;p30"/>
          <p:cNvSpPr/>
          <p:nvPr/>
        </p:nvSpPr>
        <p:spPr>
          <a:xfrm rot="10800000">
            <a:off x="694908" y="211553"/>
            <a:ext cx="460200" cy="631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30"/>
          <p:cNvSpPr/>
          <p:nvPr/>
        </p:nvSpPr>
        <p:spPr>
          <a:xfrm>
            <a:off x="7927249" y="-450547"/>
            <a:ext cx="1558075" cy="5158275"/>
          </a:xfrm>
          <a:custGeom>
            <a:rect b="b" l="l" r="r" t="t"/>
            <a:pathLst>
              <a:path extrusionOk="0" h="206331" w="62323">
                <a:moveTo>
                  <a:pt x="55659" y="201787"/>
                </a:moveTo>
                <a:cubicBezTo>
                  <a:pt x="46366" y="223121"/>
                  <a:pt x="7040" y="162004"/>
                  <a:pt x="997" y="142455"/>
                </a:cubicBezTo>
                <a:cubicBezTo>
                  <a:pt x="-5046" y="122907"/>
                  <a:pt x="19126" y="99375"/>
                  <a:pt x="19401" y="84496"/>
                </a:cubicBezTo>
                <a:cubicBezTo>
                  <a:pt x="19676" y="69617"/>
                  <a:pt x="3607" y="64398"/>
                  <a:pt x="2645" y="53182"/>
                </a:cubicBezTo>
                <a:cubicBezTo>
                  <a:pt x="1684" y="41966"/>
                  <a:pt x="4613" y="23653"/>
                  <a:pt x="13632" y="17198"/>
                </a:cubicBezTo>
                <a:cubicBezTo>
                  <a:pt x="22651" y="10743"/>
                  <a:pt x="49754" y="-16314"/>
                  <a:pt x="56758" y="14451"/>
                </a:cubicBezTo>
                <a:cubicBezTo>
                  <a:pt x="63763" y="45216"/>
                  <a:pt x="64953" y="180453"/>
                  <a:pt x="55659" y="2017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26" name="Google Shape;826;p30"/>
          <p:cNvSpPr/>
          <p:nvPr/>
        </p:nvSpPr>
        <p:spPr>
          <a:xfrm>
            <a:off x="8278509" y="644341"/>
            <a:ext cx="1457950" cy="1882450"/>
          </a:xfrm>
          <a:custGeom>
            <a:rect b="b" l="l" r="r" t="t"/>
            <a:pathLst>
              <a:path extrusionOk="0" h="75298" w="58318">
                <a:moveTo>
                  <a:pt x="55893" y="871"/>
                </a:moveTo>
                <a:cubicBezTo>
                  <a:pt x="48706" y="-5355"/>
                  <a:pt x="2238" y="24860"/>
                  <a:pt x="132" y="37129"/>
                </a:cubicBezTo>
                <a:cubicBezTo>
                  <a:pt x="-1974" y="49398"/>
                  <a:pt x="33964" y="80529"/>
                  <a:pt x="43257" y="74486"/>
                </a:cubicBezTo>
                <a:cubicBezTo>
                  <a:pt x="52551" y="68443"/>
                  <a:pt x="63081" y="7097"/>
                  <a:pt x="55893" y="87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827" name="Google Shape;827;p30"/>
          <p:cNvSpPr/>
          <p:nvPr/>
        </p:nvSpPr>
        <p:spPr>
          <a:xfrm>
            <a:off x="8178775" y="4360650"/>
            <a:ext cx="460200" cy="631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3" name="Google Shape;193;p4"/>
          <p:cNvSpPr txBox="1"/>
          <p:nvPr>
            <p:ph idx="1" type="body"/>
          </p:nvPr>
        </p:nvSpPr>
        <p:spPr>
          <a:xfrm>
            <a:off x="713225" y="1065700"/>
            <a:ext cx="7717500" cy="3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4" name="Google Shape;194;p4"/>
          <p:cNvSpPr/>
          <p:nvPr/>
        </p:nvSpPr>
        <p:spPr>
          <a:xfrm>
            <a:off x="-439568" y="-103513"/>
            <a:ext cx="2440275" cy="1164250"/>
          </a:xfrm>
          <a:custGeom>
            <a:rect b="b" l="l" r="r" t="t"/>
            <a:pathLst>
              <a:path extrusionOk="0" h="46570" w="97611">
                <a:moveTo>
                  <a:pt x="97517" y="1119"/>
                </a:moveTo>
                <a:cubicBezTo>
                  <a:pt x="99028" y="2950"/>
                  <a:pt x="56131" y="6750"/>
                  <a:pt x="48073" y="11832"/>
                </a:cubicBezTo>
                <a:cubicBezTo>
                  <a:pt x="40016" y="16914"/>
                  <a:pt x="55124" y="25979"/>
                  <a:pt x="49172" y="31610"/>
                </a:cubicBezTo>
                <a:cubicBezTo>
                  <a:pt x="43221" y="37241"/>
                  <a:pt x="20330" y="50014"/>
                  <a:pt x="12364" y="45619"/>
                </a:cubicBezTo>
                <a:cubicBezTo>
                  <a:pt x="4398" y="41224"/>
                  <a:pt x="-3064" y="12702"/>
                  <a:pt x="1377" y="5240"/>
                </a:cubicBezTo>
                <a:cubicBezTo>
                  <a:pt x="5818" y="-2222"/>
                  <a:pt x="22986" y="1532"/>
                  <a:pt x="39009" y="845"/>
                </a:cubicBezTo>
                <a:cubicBezTo>
                  <a:pt x="55032" y="158"/>
                  <a:pt x="96006" y="-712"/>
                  <a:pt x="97517" y="11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95" name="Google Shape;195;p4"/>
          <p:cNvSpPr/>
          <p:nvPr/>
        </p:nvSpPr>
        <p:spPr>
          <a:xfrm>
            <a:off x="6394899" y="4245231"/>
            <a:ext cx="3228275" cy="1010900"/>
          </a:xfrm>
          <a:custGeom>
            <a:rect b="b" l="l" r="r" t="t"/>
            <a:pathLst>
              <a:path extrusionOk="0" h="40436" w="129131">
                <a:moveTo>
                  <a:pt x="3508" y="31261"/>
                </a:moveTo>
                <a:cubicBezTo>
                  <a:pt x="10055" y="25859"/>
                  <a:pt x="41781" y="8371"/>
                  <a:pt x="56522" y="6265"/>
                </a:cubicBezTo>
                <a:cubicBezTo>
                  <a:pt x="71264" y="4159"/>
                  <a:pt x="81153" y="19633"/>
                  <a:pt x="91957" y="18626"/>
                </a:cubicBezTo>
                <a:cubicBezTo>
                  <a:pt x="102761" y="17619"/>
                  <a:pt x="115213" y="-2250"/>
                  <a:pt x="121348" y="222"/>
                </a:cubicBezTo>
                <a:cubicBezTo>
                  <a:pt x="127483" y="2694"/>
                  <a:pt x="129955" y="26821"/>
                  <a:pt x="128765" y="33459"/>
                </a:cubicBezTo>
                <a:cubicBezTo>
                  <a:pt x="127575" y="40097"/>
                  <a:pt x="132793" y="39181"/>
                  <a:pt x="114206" y="40051"/>
                </a:cubicBezTo>
                <a:cubicBezTo>
                  <a:pt x="95619" y="40921"/>
                  <a:pt x="35692" y="40143"/>
                  <a:pt x="17242" y="38678"/>
                </a:cubicBezTo>
                <a:cubicBezTo>
                  <a:pt x="-1208" y="37213"/>
                  <a:pt x="-3039" y="36663"/>
                  <a:pt x="3508" y="312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96" name="Google Shape;196;p4"/>
          <p:cNvSpPr/>
          <p:nvPr/>
        </p:nvSpPr>
        <p:spPr>
          <a:xfrm rot="1488885">
            <a:off x="8356231" y="4573529"/>
            <a:ext cx="943582" cy="666856"/>
          </a:xfrm>
          <a:custGeom>
            <a:rect b="b" l="l" r="r" t="t"/>
            <a:pathLst>
              <a:path extrusionOk="0" h="18543" w="37742">
                <a:moveTo>
                  <a:pt x="1967" y="109"/>
                </a:moveTo>
                <a:cubicBezTo>
                  <a:pt x="-2931" y="979"/>
                  <a:pt x="2334" y="15858"/>
                  <a:pt x="8285" y="17964"/>
                </a:cubicBezTo>
                <a:cubicBezTo>
                  <a:pt x="14237" y="20070"/>
                  <a:pt x="38729" y="15721"/>
                  <a:pt x="37676" y="12745"/>
                </a:cubicBezTo>
                <a:cubicBezTo>
                  <a:pt x="36623" y="9769"/>
                  <a:pt x="6866" y="-761"/>
                  <a:pt x="1967" y="10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97" name="Google Shape;197;p4"/>
          <p:cNvSpPr/>
          <p:nvPr/>
        </p:nvSpPr>
        <p:spPr>
          <a:xfrm>
            <a:off x="136150" y="1174300"/>
            <a:ext cx="329700" cy="411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4"/>
          <p:cNvSpPr/>
          <p:nvPr/>
        </p:nvSpPr>
        <p:spPr>
          <a:xfrm>
            <a:off x="8663163" y="3701400"/>
            <a:ext cx="329700" cy="411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4"/>
          <p:cNvSpPr/>
          <p:nvPr/>
        </p:nvSpPr>
        <p:spPr>
          <a:xfrm rot="-2546319">
            <a:off x="465830" y="-233099"/>
            <a:ext cx="943550" cy="463575"/>
          </a:xfrm>
          <a:custGeom>
            <a:rect b="b" l="l" r="r" t="t"/>
            <a:pathLst>
              <a:path extrusionOk="0" h="18543" w="37742">
                <a:moveTo>
                  <a:pt x="1967" y="109"/>
                </a:moveTo>
                <a:cubicBezTo>
                  <a:pt x="-2931" y="979"/>
                  <a:pt x="2334" y="15858"/>
                  <a:pt x="8285" y="17964"/>
                </a:cubicBezTo>
                <a:cubicBezTo>
                  <a:pt x="14237" y="20070"/>
                  <a:pt x="38729" y="15721"/>
                  <a:pt x="37676" y="12745"/>
                </a:cubicBezTo>
                <a:cubicBezTo>
                  <a:pt x="36623" y="9769"/>
                  <a:pt x="6866" y="-761"/>
                  <a:pt x="1967" y="10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9"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31"/>
          <p:cNvSpPr txBox="1"/>
          <p:nvPr>
            <p:ph idx="1" type="subTitle"/>
          </p:nvPr>
        </p:nvSpPr>
        <p:spPr>
          <a:xfrm>
            <a:off x="4745775" y="3616375"/>
            <a:ext cx="29421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chivo Black"/>
              <a:buNone/>
              <a:defRPr sz="2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chivo Black"/>
              <a:buNone/>
              <a:defRPr sz="2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chivo Black"/>
              <a:buNone/>
              <a:defRPr sz="2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chivo Black"/>
              <a:buNone/>
              <a:defRPr sz="2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chivo Black"/>
              <a:buNone/>
              <a:defRPr sz="2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chivo Black"/>
              <a:buNone/>
              <a:defRPr sz="2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chivo Black"/>
              <a:buNone/>
              <a:defRPr sz="2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chivo Black"/>
              <a:buNone/>
              <a:defRPr sz="2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830" name="Google Shape;830;p31"/>
          <p:cNvSpPr txBox="1"/>
          <p:nvPr>
            <p:ph idx="2" type="subTitle"/>
          </p:nvPr>
        </p:nvSpPr>
        <p:spPr>
          <a:xfrm>
            <a:off x="4909700" y="4003700"/>
            <a:ext cx="2614200" cy="6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1" name="Google Shape;831;p31"/>
          <p:cNvSpPr txBox="1"/>
          <p:nvPr>
            <p:ph idx="3" type="subTitle"/>
          </p:nvPr>
        </p:nvSpPr>
        <p:spPr>
          <a:xfrm>
            <a:off x="1456129" y="3616375"/>
            <a:ext cx="29421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chivo Black"/>
              <a:buNone/>
              <a:defRPr sz="2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chivo Black"/>
              <a:buNone/>
              <a:defRPr sz="2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chivo Black"/>
              <a:buNone/>
              <a:defRPr sz="2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chivo Black"/>
              <a:buNone/>
              <a:defRPr sz="2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chivo Black"/>
              <a:buNone/>
              <a:defRPr sz="2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chivo Black"/>
              <a:buNone/>
              <a:defRPr sz="2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chivo Black"/>
              <a:buNone/>
              <a:defRPr sz="2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chivo Black"/>
              <a:buNone/>
              <a:defRPr sz="2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832" name="Google Shape;832;p31"/>
          <p:cNvSpPr txBox="1"/>
          <p:nvPr>
            <p:ph idx="4" type="subTitle"/>
          </p:nvPr>
        </p:nvSpPr>
        <p:spPr>
          <a:xfrm>
            <a:off x="1620200" y="4003700"/>
            <a:ext cx="2614200" cy="6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3" name="Google Shape;833;p3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ONE_COLUMN_TEXT_1"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32"/>
          <p:cNvSpPr/>
          <p:nvPr/>
        </p:nvSpPr>
        <p:spPr>
          <a:xfrm>
            <a:off x="5945714" y="-273795"/>
            <a:ext cx="3706925" cy="1242325"/>
          </a:xfrm>
          <a:custGeom>
            <a:rect b="b" l="l" r="r" t="t"/>
            <a:pathLst>
              <a:path extrusionOk="0" h="49693" w="148277">
                <a:moveTo>
                  <a:pt x="3620" y="6405"/>
                </a:moveTo>
                <a:cubicBezTo>
                  <a:pt x="-11991" y="13410"/>
                  <a:pt x="27656" y="42938"/>
                  <a:pt x="43450" y="46509"/>
                </a:cubicBezTo>
                <a:cubicBezTo>
                  <a:pt x="59245" y="50080"/>
                  <a:pt x="82913" y="27372"/>
                  <a:pt x="98387" y="27830"/>
                </a:cubicBezTo>
                <a:cubicBezTo>
                  <a:pt x="113861" y="28288"/>
                  <a:pt x="129839" y="53147"/>
                  <a:pt x="136294" y="49256"/>
                </a:cubicBezTo>
                <a:cubicBezTo>
                  <a:pt x="142749" y="45365"/>
                  <a:pt x="159230" y="11624"/>
                  <a:pt x="137118" y="4482"/>
                </a:cubicBezTo>
                <a:cubicBezTo>
                  <a:pt x="115006" y="-2660"/>
                  <a:pt x="19231" y="-599"/>
                  <a:pt x="3620" y="640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36" name="Google Shape;836;p32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37" name="Google Shape;837;p32"/>
          <p:cNvSpPr txBox="1"/>
          <p:nvPr>
            <p:ph idx="1" type="subTitle"/>
          </p:nvPr>
        </p:nvSpPr>
        <p:spPr>
          <a:xfrm>
            <a:off x="826100" y="1274800"/>
            <a:ext cx="17253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b="1"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b="1"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b="1"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b="1"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b="1"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b="1"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b="1"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b="1"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838" name="Google Shape;838;p32"/>
          <p:cNvSpPr txBox="1"/>
          <p:nvPr>
            <p:ph idx="2" type="subTitle"/>
          </p:nvPr>
        </p:nvSpPr>
        <p:spPr>
          <a:xfrm>
            <a:off x="713225" y="1631800"/>
            <a:ext cx="3750900" cy="29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39" name="Google Shape;839;p32"/>
          <p:cNvSpPr txBox="1"/>
          <p:nvPr>
            <p:ph idx="3" type="subTitle"/>
          </p:nvPr>
        </p:nvSpPr>
        <p:spPr>
          <a:xfrm>
            <a:off x="4577000" y="1274800"/>
            <a:ext cx="17253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b="1"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b="1"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b="1"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b="1"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b="1"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b="1"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b="1"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b="1"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840" name="Google Shape;840;p32"/>
          <p:cNvSpPr txBox="1"/>
          <p:nvPr>
            <p:ph idx="4" type="subTitle"/>
          </p:nvPr>
        </p:nvSpPr>
        <p:spPr>
          <a:xfrm>
            <a:off x="4464125" y="1631800"/>
            <a:ext cx="3966600" cy="29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41" name="Google Shape;841;p32"/>
          <p:cNvSpPr/>
          <p:nvPr/>
        </p:nvSpPr>
        <p:spPr>
          <a:xfrm flipH="1" rot="-5223194">
            <a:off x="7843920" y="-87668"/>
            <a:ext cx="1364967" cy="1044664"/>
          </a:xfrm>
          <a:custGeom>
            <a:rect b="b" l="l" r="r" t="t"/>
            <a:pathLst>
              <a:path extrusionOk="0" h="31907" w="58112">
                <a:moveTo>
                  <a:pt x="126" y="19205"/>
                </a:moveTo>
                <a:cubicBezTo>
                  <a:pt x="-1888" y="24378"/>
                  <a:pt x="34279" y="34450"/>
                  <a:pt x="43527" y="31291"/>
                </a:cubicBezTo>
                <a:cubicBezTo>
                  <a:pt x="52775" y="28132"/>
                  <a:pt x="62847" y="2266"/>
                  <a:pt x="55613" y="252"/>
                </a:cubicBezTo>
                <a:cubicBezTo>
                  <a:pt x="48380" y="-1762"/>
                  <a:pt x="2140" y="14032"/>
                  <a:pt x="126" y="1920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842" name="Google Shape;842;p32"/>
          <p:cNvSpPr/>
          <p:nvPr/>
        </p:nvSpPr>
        <p:spPr>
          <a:xfrm flipH="1">
            <a:off x="8390743" y="1350275"/>
            <a:ext cx="370800" cy="57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"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33"/>
          <p:cNvSpPr txBox="1"/>
          <p:nvPr>
            <p:ph type="title"/>
          </p:nvPr>
        </p:nvSpPr>
        <p:spPr>
          <a:xfrm>
            <a:off x="1246625" y="731763"/>
            <a:ext cx="4206600" cy="9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45" name="Google Shape;845;p33"/>
          <p:cNvSpPr txBox="1"/>
          <p:nvPr>
            <p:ph idx="1" type="subTitle"/>
          </p:nvPr>
        </p:nvSpPr>
        <p:spPr>
          <a:xfrm>
            <a:off x="1246625" y="1603812"/>
            <a:ext cx="3177300" cy="11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6" name="Google Shape;846;p33"/>
          <p:cNvSpPr txBox="1"/>
          <p:nvPr/>
        </p:nvSpPr>
        <p:spPr>
          <a:xfrm>
            <a:off x="1246625" y="3369250"/>
            <a:ext cx="3744600" cy="6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</a:t>
            </a:r>
            <a:r>
              <a:rPr lang="en" sz="12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: This presentation template was created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, including icons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and infographics &amp; images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7" name="Google Shape;847;p33"/>
          <p:cNvSpPr/>
          <p:nvPr/>
        </p:nvSpPr>
        <p:spPr>
          <a:xfrm>
            <a:off x="2907874" y="457499"/>
            <a:ext cx="7229500" cy="5197075"/>
          </a:xfrm>
          <a:custGeom>
            <a:rect b="b" l="l" r="r" t="t"/>
            <a:pathLst>
              <a:path extrusionOk="0" h="207883" w="289180">
                <a:moveTo>
                  <a:pt x="273359" y="13935"/>
                </a:moveTo>
                <a:cubicBezTo>
                  <a:pt x="260665" y="-15140"/>
                  <a:pt x="201777" y="8615"/>
                  <a:pt x="186449" y="20256"/>
                </a:cubicBezTo>
                <a:cubicBezTo>
                  <a:pt x="171121" y="31897"/>
                  <a:pt x="190821" y="66345"/>
                  <a:pt x="181392" y="83780"/>
                </a:cubicBezTo>
                <a:cubicBezTo>
                  <a:pt x="171964" y="101215"/>
                  <a:pt x="144363" y="110379"/>
                  <a:pt x="129878" y="124864"/>
                </a:cubicBezTo>
                <a:cubicBezTo>
                  <a:pt x="115393" y="139349"/>
                  <a:pt x="109336" y="161683"/>
                  <a:pt x="94482" y="170690"/>
                </a:cubicBezTo>
                <a:cubicBezTo>
                  <a:pt x="79628" y="179697"/>
                  <a:pt x="54293" y="175325"/>
                  <a:pt x="40756" y="178907"/>
                </a:cubicBezTo>
                <a:cubicBezTo>
                  <a:pt x="27219" y="182489"/>
                  <a:pt x="-23716" y="189547"/>
                  <a:pt x="13260" y="192180"/>
                </a:cubicBezTo>
                <a:cubicBezTo>
                  <a:pt x="50236" y="194814"/>
                  <a:pt x="219264" y="224416"/>
                  <a:pt x="262614" y="194708"/>
                </a:cubicBezTo>
                <a:cubicBezTo>
                  <a:pt x="305964" y="165001"/>
                  <a:pt x="286053" y="43010"/>
                  <a:pt x="273359" y="139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48" name="Google Shape;848;p33"/>
          <p:cNvSpPr/>
          <p:nvPr/>
        </p:nvSpPr>
        <p:spPr>
          <a:xfrm>
            <a:off x="5743539" y="3075237"/>
            <a:ext cx="1346921" cy="2119562"/>
          </a:xfrm>
          <a:custGeom>
            <a:rect b="b" l="l" r="r" t="t"/>
            <a:pathLst>
              <a:path extrusionOk="0" h="57872" w="36776">
                <a:moveTo>
                  <a:pt x="16666" y="1"/>
                </a:moveTo>
                <a:cubicBezTo>
                  <a:pt x="15156" y="1"/>
                  <a:pt x="14182" y="234"/>
                  <a:pt x="14182" y="234"/>
                </a:cubicBezTo>
                <a:cubicBezTo>
                  <a:pt x="6329" y="402"/>
                  <a:pt x="5193" y="10526"/>
                  <a:pt x="5919" y="20222"/>
                </a:cubicBezTo>
                <a:cubicBezTo>
                  <a:pt x="5919" y="20352"/>
                  <a:pt x="5938" y="20483"/>
                  <a:pt x="5938" y="20632"/>
                </a:cubicBezTo>
                <a:cubicBezTo>
                  <a:pt x="6459" y="27220"/>
                  <a:pt x="7817" y="33547"/>
                  <a:pt x="8469" y="36339"/>
                </a:cubicBezTo>
                <a:lnTo>
                  <a:pt x="8562" y="36693"/>
                </a:lnTo>
                <a:cubicBezTo>
                  <a:pt x="8729" y="37418"/>
                  <a:pt x="8841" y="37828"/>
                  <a:pt x="8841" y="37828"/>
                </a:cubicBezTo>
                <a:cubicBezTo>
                  <a:pt x="5919" y="41252"/>
                  <a:pt x="3295" y="47915"/>
                  <a:pt x="1657" y="52623"/>
                </a:cubicBezTo>
                <a:cubicBezTo>
                  <a:pt x="1620" y="52716"/>
                  <a:pt x="1583" y="52847"/>
                  <a:pt x="1546" y="52958"/>
                </a:cubicBezTo>
                <a:cubicBezTo>
                  <a:pt x="578" y="55824"/>
                  <a:pt x="1" y="57872"/>
                  <a:pt x="1" y="57872"/>
                </a:cubicBezTo>
                <a:lnTo>
                  <a:pt x="36106" y="57872"/>
                </a:lnTo>
                <a:lnTo>
                  <a:pt x="35287" y="53163"/>
                </a:lnTo>
                <a:lnTo>
                  <a:pt x="35213" y="52772"/>
                </a:lnTo>
                <a:lnTo>
                  <a:pt x="33035" y="40396"/>
                </a:lnTo>
                <a:lnTo>
                  <a:pt x="33110" y="39484"/>
                </a:lnTo>
                <a:lnTo>
                  <a:pt x="33147" y="39112"/>
                </a:lnTo>
                <a:lnTo>
                  <a:pt x="34431" y="22976"/>
                </a:lnTo>
                <a:cubicBezTo>
                  <a:pt x="36292" y="22027"/>
                  <a:pt x="36776" y="19906"/>
                  <a:pt x="35827" y="16984"/>
                </a:cubicBezTo>
                <a:cubicBezTo>
                  <a:pt x="35789" y="16872"/>
                  <a:pt x="35752" y="16760"/>
                  <a:pt x="35715" y="16630"/>
                </a:cubicBezTo>
                <a:cubicBezTo>
                  <a:pt x="34524" y="13299"/>
                  <a:pt x="31546" y="8963"/>
                  <a:pt x="26633" y="4087"/>
                </a:cubicBezTo>
                <a:cubicBezTo>
                  <a:pt x="23170" y="647"/>
                  <a:pt x="19177" y="1"/>
                  <a:pt x="1666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33"/>
          <p:cNvSpPr/>
          <p:nvPr/>
        </p:nvSpPr>
        <p:spPr>
          <a:xfrm>
            <a:off x="5959622" y="3448144"/>
            <a:ext cx="1096076" cy="466200"/>
          </a:xfrm>
          <a:custGeom>
            <a:rect b="b" l="l" r="r" t="t"/>
            <a:pathLst>
              <a:path extrusionOk="0" h="12729" w="29927">
                <a:moveTo>
                  <a:pt x="23868" y="2350"/>
                </a:moveTo>
                <a:cubicBezTo>
                  <a:pt x="23956" y="2350"/>
                  <a:pt x="24044" y="2375"/>
                  <a:pt x="24120" y="2428"/>
                </a:cubicBezTo>
                <a:cubicBezTo>
                  <a:pt x="24399" y="2652"/>
                  <a:pt x="24585" y="2949"/>
                  <a:pt x="24641" y="3303"/>
                </a:cubicBezTo>
                <a:cubicBezTo>
                  <a:pt x="24772" y="3768"/>
                  <a:pt x="24846" y="4252"/>
                  <a:pt x="24883" y="4736"/>
                </a:cubicBezTo>
                <a:cubicBezTo>
                  <a:pt x="24883" y="5034"/>
                  <a:pt x="24883" y="5350"/>
                  <a:pt x="24846" y="5648"/>
                </a:cubicBezTo>
                <a:cubicBezTo>
                  <a:pt x="24772" y="5574"/>
                  <a:pt x="24678" y="5499"/>
                  <a:pt x="24623" y="5425"/>
                </a:cubicBezTo>
                <a:cubicBezTo>
                  <a:pt x="24064" y="4922"/>
                  <a:pt x="23636" y="4289"/>
                  <a:pt x="23413" y="3564"/>
                </a:cubicBezTo>
                <a:cubicBezTo>
                  <a:pt x="23320" y="3284"/>
                  <a:pt x="23338" y="2968"/>
                  <a:pt x="23432" y="2670"/>
                </a:cubicBezTo>
                <a:cubicBezTo>
                  <a:pt x="23495" y="2467"/>
                  <a:pt x="23680" y="2350"/>
                  <a:pt x="23868" y="2350"/>
                </a:cubicBezTo>
                <a:close/>
                <a:moveTo>
                  <a:pt x="8239" y="388"/>
                </a:moveTo>
                <a:cubicBezTo>
                  <a:pt x="8291" y="388"/>
                  <a:pt x="8343" y="392"/>
                  <a:pt x="8394" y="400"/>
                </a:cubicBezTo>
                <a:cubicBezTo>
                  <a:pt x="8822" y="493"/>
                  <a:pt x="8934" y="939"/>
                  <a:pt x="8952" y="1312"/>
                </a:cubicBezTo>
                <a:cubicBezTo>
                  <a:pt x="8952" y="2149"/>
                  <a:pt x="8822" y="2968"/>
                  <a:pt x="8562" y="3768"/>
                </a:cubicBezTo>
                <a:cubicBezTo>
                  <a:pt x="8320" y="4587"/>
                  <a:pt x="8003" y="5387"/>
                  <a:pt x="7575" y="6132"/>
                </a:cubicBezTo>
                <a:lnTo>
                  <a:pt x="7445" y="6355"/>
                </a:lnTo>
                <a:cubicBezTo>
                  <a:pt x="7184" y="5369"/>
                  <a:pt x="7035" y="4382"/>
                  <a:pt x="7017" y="3377"/>
                </a:cubicBezTo>
                <a:cubicBezTo>
                  <a:pt x="6998" y="2931"/>
                  <a:pt x="6998" y="2466"/>
                  <a:pt x="7035" y="2019"/>
                </a:cubicBezTo>
                <a:cubicBezTo>
                  <a:pt x="7054" y="1591"/>
                  <a:pt x="7184" y="1163"/>
                  <a:pt x="7408" y="809"/>
                </a:cubicBezTo>
                <a:cubicBezTo>
                  <a:pt x="7600" y="536"/>
                  <a:pt x="7917" y="388"/>
                  <a:pt x="8239" y="388"/>
                </a:cubicBezTo>
                <a:close/>
                <a:moveTo>
                  <a:pt x="17356" y="928"/>
                </a:moveTo>
                <a:cubicBezTo>
                  <a:pt x="17506" y="928"/>
                  <a:pt x="17657" y="968"/>
                  <a:pt x="17792" y="1051"/>
                </a:cubicBezTo>
                <a:cubicBezTo>
                  <a:pt x="18165" y="1256"/>
                  <a:pt x="18444" y="1609"/>
                  <a:pt x="18556" y="2019"/>
                </a:cubicBezTo>
                <a:cubicBezTo>
                  <a:pt x="18797" y="2819"/>
                  <a:pt x="18909" y="3638"/>
                  <a:pt x="18872" y="4475"/>
                </a:cubicBezTo>
                <a:cubicBezTo>
                  <a:pt x="18872" y="5276"/>
                  <a:pt x="18742" y="6076"/>
                  <a:pt x="18518" y="6858"/>
                </a:cubicBezTo>
                <a:cubicBezTo>
                  <a:pt x="18462" y="7044"/>
                  <a:pt x="18388" y="7248"/>
                  <a:pt x="18332" y="7435"/>
                </a:cubicBezTo>
                <a:cubicBezTo>
                  <a:pt x="17383" y="6188"/>
                  <a:pt x="16974" y="4569"/>
                  <a:pt x="16601" y="3080"/>
                </a:cubicBezTo>
                <a:cubicBezTo>
                  <a:pt x="16452" y="2503"/>
                  <a:pt x="16304" y="1647"/>
                  <a:pt x="16750" y="1181"/>
                </a:cubicBezTo>
                <a:cubicBezTo>
                  <a:pt x="16916" y="1015"/>
                  <a:pt x="17136" y="928"/>
                  <a:pt x="17356" y="928"/>
                </a:cubicBezTo>
                <a:close/>
                <a:moveTo>
                  <a:pt x="8220" y="0"/>
                </a:moveTo>
                <a:cubicBezTo>
                  <a:pt x="7625" y="0"/>
                  <a:pt x="7088" y="503"/>
                  <a:pt x="6887" y="1051"/>
                </a:cubicBezTo>
                <a:cubicBezTo>
                  <a:pt x="6719" y="1479"/>
                  <a:pt x="6645" y="1944"/>
                  <a:pt x="6645" y="2391"/>
                </a:cubicBezTo>
                <a:cubicBezTo>
                  <a:pt x="6626" y="2912"/>
                  <a:pt x="6626" y="3433"/>
                  <a:pt x="6663" y="3954"/>
                </a:cubicBezTo>
                <a:cubicBezTo>
                  <a:pt x="6738" y="4904"/>
                  <a:pt x="6905" y="5853"/>
                  <a:pt x="7184" y="6765"/>
                </a:cubicBezTo>
                <a:cubicBezTo>
                  <a:pt x="5944" y="8640"/>
                  <a:pt x="3929" y="10434"/>
                  <a:pt x="1737" y="10434"/>
                </a:cubicBezTo>
                <a:cubicBezTo>
                  <a:pt x="1167" y="10434"/>
                  <a:pt x="584" y="10313"/>
                  <a:pt x="1" y="10040"/>
                </a:cubicBezTo>
                <a:lnTo>
                  <a:pt x="1" y="10040"/>
                </a:lnTo>
                <a:cubicBezTo>
                  <a:pt x="1" y="10170"/>
                  <a:pt x="19" y="10301"/>
                  <a:pt x="38" y="10450"/>
                </a:cubicBezTo>
                <a:cubicBezTo>
                  <a:pt x="605" y="10681"/>
                  <a:pt x="1207" y="10797"/>
                  <a:pt x="1815" y="10797"/>
                </a:cubicBezTo>
                <a:cubicBezTo>
                  <a:pt x="2085" y="10797"/>
                  <a:pt x="2356" y="10774"/>
                  <a:pt x="2625" y="10729"/>
                </a:cubicBezTo>
                <a:cubicBezTo>
                  <a:pt x="4449" y="10394"/>
                  <a:pt x="5937" y="9054"/>
                  <a:pt x="7035" y="7621"/>
                </a:cubicBezTo>
                <a:cubicBezTo>
                  <a:pt x="7147" y="7490"/>
                  <a:pt x="7240" y="7360"/>
                  <a:pt x="7333" y="7211"/>
                </a:cubicBezTo>
                <a:cubicBezTo>
                  <a:pt x="7873" y="8868"/>
                  <a:pt x="8729" y="10505"/>
                  <a:pt x="10088" y="11622"/>
                </a:cubicBezTo>
                <a:cubicBezTo>
                  <a:pt x="10720" y="12162"/>
                  <a:pt x="11465" y="12534"/>
                  <a:pt x="12284" y="12683"/>
                </a:cubicBezTo>
                <a:cubicBezTo>
                  <a:pt x="12491" y="12714"/>
                  <a:pt x="12699" y="12729"/>
                  <a:pt x="12907" y="12729"/>
                </a:cubicBezTo>
                <a:cubicBezTo>
                  <a:pt x="13577" y="12729"/>
                  <a:pt x="14241" y="12572"/>
                  <a:pt x="14852" y="12273"/>
                </a:cubicBezTo>
                <a:cubicBezTo>
                  <a:pt x="16471" y="11455"/>
                  <a:pt x="17699" y="9854"/>
                  <a:pt x="18425" y="8216"/>
                </a:cubicBezTo>
                <a:cubicBezTo>
                  <a:pt x="18444" y="8179"/>
                  <a:pt x="18444" y="8160"/>
                  <a:pt x="18462" y="8142"/>
                </a:cubicBezTo>
                <a:cubicBezTo>
                  <a:pt x="19188" y="8979"/>
                  <a:pt x="20230" y="9500"/>
                  <a:pt x="21329" y="9631"/>
                </a:cubicBezTo>
                <a:cubicBezTo>
                  <a:pt x="21430" y="9640"/>
                  <a:pt x="21531" y="9645"/>
                  <a:pt x="21630" y="9645"/>
                </a:cubicBezTo>
                <a:cubicBezTo>
                  <a:pt x="23275" y="9645"/>
                  <a:pt x="24575" y="8365"/>
                  <a:pt x="25013" y="6820"/>
                </a:cubicBezTo>
                <a:cubicBezTo>
                  <a:pt x="25069" y="6653"/>
                  <a:pt x="25107" y="6485"/>
                  <a:pt x="25125" y="6318"/>
                </a:cubicBezTo>
                <a:cubicBezTo>
                  <a:pt x="26007" y="6885"/>
                  <a:pt x="27022" y="7185"/>
                  <a:pt x="28058" y="7185"/>
                </a:cubicBezTo>
                <a:cubicBezTo>
                  <a:pt x="28246" y="7185"/>
                  <a:pt x="28435" y="7175"/>
                  <a:pt x="28624" y="7155"/>
                </a:cubicBezTo>
                <a:cubicBezTo>
                  <a:pt x="29071" y="7100"/>
                  <a:pt x="29517" y="6969"/>
                  <a:pt x="29927" y="6783"/>
                </a:cubicBezTo>
                <a:cubicBezTo>
                  <a:pt x="29889" y="6690"/>
                  <a:pt x="29852" y="6560"/>
                  <a:pt x="29815" y="6448"/>
                </a:cubicBezTo>
                <a:cubicBezTo>
                  <a:pt x="29227" y="6700"/>
                  <a:pt x="28604" y="6828"/>
                  <a:pt x="27982" y="6828"/>
                </a:cubicBezTo>
                <a:cubicBezTo>
                  <a:pt x="27501" y="6828"/>
                  <a:pt x="27021" y="6751"/>
                  <a:pt x="26558" y="6597"/>
                </a:cubicBezTo>
                <a:cubicBezTo>
                  <a:pt x="26074" y="6448"/>
                  <a:pt x="25609" y="6206"/>
                  <a:pt x="25200" y="5909"/>
                </a:cubicBezTo>
                <a:cubicBezTo>
                  <a:pt x="25255" y="5183"/>
                  <a:pt x="25218" y="4438"/>
                  <a:pt x="25069" y="3712"/>
                </a:cubicBezTo>
                <a:cubicBezTo>
                  <a:pt x="24958" y="3061"/>
                  <a:pt x="24697" y="2000"/>
                  <a:pt x="23878" y="1982"/>
                </a:cubicBezTo>
                <a:cubicBezTo>
                  <a:pt x="23870" y="1981"/>
                  <a:pt x="23862" y="1981"/>
                  <a:pt x="23853" y="1981"/>
                </a:cubicBezTo>
                <a:cubicBezTo>
                  <a:pt x="23111" y="1981"/>
                  <a:pt x="22911" y="2807"/>
                  <a:pt x="23003" y="3396"/>
                </a:cubicBezTo>
                <a:cubicBezTo>
                  <a:pt x="23097" y="4159"/>
                  <a:pt x="23599" y="4904"/>
                  <a:pt x="24102" y="5462"/>
                </a:cubicBezTo>
                <a:cubicBezTo>
                  <a:pt x="24325" y="5685"/>
                  <a:pt x="24548" y="5890"/>
                  <a:pt x="24790" y="6076"/>
                </a:cubicBezTo>
                <a:cubicBezTo>
                  <a:pt x="24604" y="7304"/>
                  <a:pt x="24008" y="8458"/>
                  <a:pt x="22836" y="9017"/>
                </a:cubicBezTo>
                <a:cubicBezTo>
                  <a:pt x="22447" y="9201"/>
                  <a:pt x="22042" y="9283"/>
                  <a:pt x="21638" y="9283"/>
                </a:cubicBezTo>
                <a:cubicBezTo>
                  <a:pt x="20493" y="9283"/>
                  <a:pt x="19354" y="8627"/>
                  <a:pt x="18611" y="7788"/>
                </a:cubicBezTo>
                <a:cubicBezTo>
                  <a:pt x="19207" y="6244"/>
                  <a:pt x="19374" y="4569"/>
                  <a:pt x="19132" y="2931"/>
                </a:cubicBezTo>
                <a:cubicBezTo>
                  <a:pt x="19002" y="2093"/>
                  <a:pt x="18760" y="1088"/>
                  <a:pt x="17923" y="698"/>
                </a:cubicBezTo>
                <a:cubicBezTo>
                  <a:pt x="17745" y="611"/>
                  <a:pt x="17559" y="571"/>
                  <a:pt x="17377" y="571"/>
                </a:cubicBezTo>
                <a:cubicBezTo>
                  <a:pt x="16852" y="571"/>
                  <a:pt x="16358" y="908"/>
                  <a:pt x="16192" y="1461"/>
                </a:cubicBezTo>
                <a:cubicBezTo>
                  <a:pt x="15969" y="2205"/>
                  <a:pt x="16211" y="3024"/>
                  <a:pt x="16397" y="3768"/>
                </a:cubicBezTo>
                <a:cubicBezTo>
                  <a:pt x="16620" y="4699"/>
                  <a:pt x="16936" y="5611"/>
                  <a:pt x="17346" y="6504"/>
                </a:cubicBezTo>
                <a:cubicBezTo>
                  <a:pt x="17569" y="6969"/>
                  <a:pt x="17848" y="7416"/>
                  <a:pt x="18183" y="7825"/>
                </a:cubicBezTo>
                <a:cubicBezTo>
                  <a:pt x="17272" y="10018"/>
                  <a:pt x="15336" y="12390"/>
                  <a:pt x="12992" y="12390"/>
                </a:cubicBezTo>
                <a:cubicBezTo>
                  <a:pt x="12510" y="12390"/>
                  <a:pt x="12012" y="12290"/>
                  <a:pt x="11502" y="12069"/>
                </a:cubicBezTo>
                <a:cubicBezTo>
                  <a:pt x="10088" y="11455"/>
                  <a:pt x="9045" y="10115"/>
                  <a:pt x="8375" y="8756"/>
                </a:cubicBezTo>
                <a:cubicBezTo>
                  <a:pt x="8059" y="8142"/>
                  <a:pt x="7798" y="7490"/>
                  <a:pt x="7594" y="6820"/>
                </a:cubicBezTo>
                <a:cubicBezTo>
                  <a:pt x="8450" y="5480"/>
                  <a:pt x="9008" y="3973"/>
                  <a:pt x="9232" y="2391"/>
                </a:cubicBezTo>
                <a:cubicBezTo>
                  <a:pt x="9325" y="1684"/>
                  <a:pt x="9511" y="567"/>
                  <a:pt x="8748" y="139"/>
                </a:cubicBezTo>
                <a:cubicBezTo>
                  <a:pt x="8571" y="43"/>
                  <a:pt x="8393" y="0"/>
                  <a:pt x="822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Google Shape;850;p33"/>
          <p:cNvSpPr/>
          <p:nvPr/>
        </p:nvSpPr>
        <p:spPr>
          <a:xfrm>
            <a:off x="6053673" y="4095183"/>
            <a:ext cx="903868" cy="469020"/>
          </a:xfrm>
          <a:custGeom>
            <a:rect b="b" l="l" r="r" t="t"/>
            <a:pathLst>
              <a:path extrusionOk="0" h="12806" w="24679">
                <a:moveTo>
                  <a:pt x="5151" y="362"/>
                </a:moveTo>
                <a:cubicBezTo>
                  <a:pt x="5307" y="362"/>
                  <a:pt x="5472" y="416"/>
                  <a:pt x="5640" y="543"/>
                </a:cubicBezTo>
                <a:cubicBezTo>
                  <a:pt x="6440" y="1120"/>
                  <a:pt x="6105" y="2237"/>
                  <a:pt x="5789" y="3000"/>
                </a:cubicBezTo>
                <a:cubicBezTo>
                  <a:pt x="5361" y="4061"/>
                  <a:pt x="4765" y="5047"/>
                  <a:pt x="4039" y="5922"/>
                </a:cubicBezTo>
                <a:cubicBezTo>
                  <a:pt x="3890" y="5252"/>
                  <a:pt x="3797" y="4582"/>
                  <a:pt x="3779" y="3893"/>
                </a:cubicBezTo>
                <a:cubicBezTo>
                  <a:pt x="3760" y="3056"/>
                  <a:pt x="3779" y="2144"/>
                  <a:pt x="4095" y="1343"/>
                </a:cubicBezTo>
                <a:cubicBezTo>
                  <a:pt x="4264" y="879"/>
                  <a:pt x="4667" y="362"/>
                  <a:pt x="5151" y="362"/>
                </a:cubicBezTo>
                <a:close/>
                <a:moveTo>
                  <a:pt x="19697" y="3368"/>
                </a:moveTo>
                <a:cubicBezTo>
                  <a:pt x="19919" y="3368"/>
                  <a:pt x="20011" y="3786"/>
                  <a:pt x="20026" y="3986"/>
                </a:cubicBezTo>
                <a:cubicBezTo>
                  <a:pt x="20045" y="4451"/>
                  <a:pt x="20007" y="4898"/>
                  <a:pt x="19914" y="5345"/>
                </a:cubicBezTo>
                <a:cubicBezTo>
                  <a:pt x="19840" y="5829"/>
                  <a:pt x="19765" y="6294"/>
                  <a:pt x="19654" y="6778"/>
                </a:cubicBezTo>
                <a:cubicBezTo>
                  <a:pt x="19542" y="7243"/>
                  <a:pt x="19412" y="7727"/>
                  <a:pt x="19263" y="8192"/>
                </a:cubicBezTo>
                <a:cubicBezTo>
                  <a:pt x="18705" y="7020"/>
                  <a:pt x="18612" y="5680"/>
                  <a:pt x="19002" y="4451"/>
                </a:cubicBezTo>
                <a:cubicBezTo>
                  <a:pt x="19058" y="4265"/>
                  <a:pt x="19133" y="4098"/>
                  <a:pt x="19207" y="3930"/>
                </a:cubicBezTo>
                <a:cubicBezTo>
                  <a:pt x="19282" y="3726"/>
                  <a:pt x="19393" y="3558"/>
                  <a:pt x="19542" y="3428"/>
                </a:cubicBezTo>
                <a:cubicBezTo>
                  <a:pt x="19600" y="3386"/>
                  <a:pt x="19651" y="3368"/>
                  <a:pt x="19697" y="3368"/>
                </a:cubicBezTo>
                <a:close/>
                <a:moveTo>
                  <a:pt x="13101" y="1863"/>
                </a:moveTo>
                <a:cubicBezTo>
                  <a:pt x="13214" y="1863"/>
                  <a:pt x="13329" y="1888"/>
                  <a:pt x="13438" y="1939"/>
                </a:cubicBezTo>
                <a:cubicBezTo>
                  <a:pt x="13680" y="2088"/>
                  <a:pt x="13847" y="2330"/>
                  <a:pt x="13884" y="2609"/>
                </a:cubicBezTo>
                <a:cubicBezTo>
                  <a:pt x="14033" y="3335"/>
                  <a:pt x="13829" y="4079"/>
                  <a:pt x="13661" y="4768"/>
                </a:cubicBezTo>
                <a:cubicBezTo>
                  <a:pt x="13345" y="6238"/>
                  <a:pt x="12880" y="7746"/>
                  <a:pt x="11930" y="8937"/>
                </a:cubicBezTo>
                <a:cubicBezTo>
                  <a:pt x="11484" y="7466"/>
                  <a:pt x="11391" y="5922"/>
                  <a:pt x="11633" y="4414"/>
                </a:cubicBezTo>
                <a:cubicBezTo>
                  <a:pt x="11763" y="3651"/>
                  <a:pt x="11930" y="2702"/>
                  <a:pt x="12526" y="2125"/>
                </a:cubicBezTo>
                <a:cubicBezTo>
                  <a:pt x="12673" y="1954"/>
                  <a:pt x="12884" y="1863"/>
                  <a:pt x="13101" y="1863"/>
                </a:cubicBezTo>
                <a:close/>
                <a:moveTo>
                  <a:pt x="5124" y="1"/>
                </a:moveTo>
                <a:cubicBezTo>
                  <a:pt x="4473" y="1"/>
                  <a:pt x="3995" y="588"/>
                  <a:pt x="3760" y="1176"/>
                </a:cubicBezTo>
                <a:cubicBezTo>
                  <a:pt x="3407" y="2032"/>
                  <a:pt x="3388" y="3056"/>
                  <a:pt x="3407" y="3968"/>
                </a:cubicBezTo>
                <a:cubicBezTo>
                  <a:pt x="3444" y="4749"/>
                  <a:pt x="3556" y="5512"/>
                  <a:pt x="3742" y="6275"/>
                </a:cubicBezTo>
                <a:cubicBezTo>
                  <a:pt x="2737" y="7392"/>
                  <a:pt x="1490" y="8229"/>
                  <a:pt x="1" y="8471"/>
                </a:cubicBezTo>
                <a:lnTo>
                  <a:pt x="75" y="8825"/>
                </a:lnTo>
                <a:cubicBezTo>
                  <a:pt x="615" y="8732"/>
                  <a:pt x="1136" y="8583"/>
                  <a:pt x="1620" y="8360"/>
                </a:cubicBezTo>
                <a:cubicBezTo>
                  <a:pt x="2476" y="7950"/>
                  <a:pt x="3239" y="7392"/>
                  <a:pt x="3872" y="6703"/>
                </a:cubicBezTo>
                <a:cubicBezTo>
                  <a:pt x="4151" y="7671"/>
                  <a:pt x="4616" y="8564"/>
                  <a:pt x="5212" y="9365"/>
                </a:cubicBezTo>
                <a:cubicBezTo>
                  <a:pt x="5733" y="10053"/>
                  <a:pt x="6440" y="10593"/>
                  <a:pt x="7240" y="10909"/>
                </a:cubicBezTo>
                <a:cubicBezTo>
                  <a:pt x="7650" y="11058"/>
                  <a:pt x="8078" y="11133"/>
                  <a:pt x="8506" y="11133"/>
                </a:cubicBezTo>
                <a:cubicBezTo>
                  <a:pt x="8934" y="11133"/>
                  <a:pt x="9362" y="11058"/>
                  <a:pt x="9772" y="10909"/>
                </a:cubicBezTo>
                <a:cubicBezTo>
                  <a:pt x="10535" y="10649"/>
                  <a:pt x="11223" y="10202"/>
                  <a:pt x="11781" y="9625"/>
                </a:cubicBezTo>
                <a:cubicBezTo>
                  <a:pt x="11837" y="9755"/>
                  <a:pt x="11893" y="9904"/>
                  <a:pt x="11968" y="10053"/>
                </a:cubicBezTo>
                <a:cubicBezTo>
                  <a:pt x="12581" y="11421"/>
                  <a:pt x="13823" y="12805"/>
                  <a:pt x="15412" y="12805"/>
                </a:cubicBezTo>
                <a:cubicBezTo>
                  <a:pt x="15509" y="12805"/>
                  <a:pt x="15608" y="12800"/>
                  <a:pt x="15708" y="12789"/>
                </a:cubicBezTo>
                <a:cubicBezTo>
                  <a:pt x="17383" y="12603"/>
                  <a:pt x="18500" y="11021"/>
                  <a:pt x="19114" y="9607"/>
                </a:cubicBezTo>
                <a:cubicBezTo>
                  <a:pt x="19189" y="9421"/>
                  <a:pt x="19263" y="9234"/>
                  <a:pt x="19337" y="9048"/>
                </a:cubicBezTo>
                <a:cubicBezTo>
                  <a:pt x="19728" y="9607"/>
                  <a:pt x="20212" y="10090"/>
                  <a:pt x="20752" y="10500"/>
                </a:cubicBezTo>
                <a:cubicBezTo>
                  <a:pt x="21836" y="11234"/>
                  <a:pt x="23101" y="11640"/>
                  <a:pt x="24408" y="11640"/>
                </a:cubicBezTo>
                <a:cubicBezTo>
                  <a:pt x="24492" y="11640"/>
                  <a:pt x="24576" y="11639"/>
                  <a:pt x="24660" y="11635"/>
                </a:cubicBezTo>
                <a:lnTo>
                  <a:pt x="24679" y="11263"/>
                </a:lnTo>
                <a:lnTo>
                  <a:pt x="24679" y="11263"/>
                </a:lnTo>
                <a:cubicBezTo>
                  <a:pt x="24594" y="11268"/>
                  <a:pt x="24508" y="11270"/>
                  <a:pt x="24421" y="11270"/>
                </a:cubicBezTo>
                <a:cubicBezTo>
                  <a:pt x="24183" y="11270"/>
                  <a:pt x="23938" y="11253"/>
                  <a:pt x="23692" y="11226"/>
                </a:cubicBezTo>
                <a:cubicBezTo>
                  <a:pt x="22092" y="11058"/>
                  <a:pt x="20640" y="10221"/>
                  <a:pt x="19691" y="8937"/>
                </a:cubicBezTo>
                <a:cubicBezTo>
                  <a:pt x="19617" y="8825"/>
                  <a:pt x="19561" y="8732"/>
                  <a:pt x="19486" y="8620"/>
                </a:cubicBezTo>
                <a:cubicBezTo>
                  <a:pt x="19728" y="7950"/>
                  <a:pt x="19914" y="7280"/>
                  <a:pt x="20063" y="6573"/>
                </a:cubicBezTo>
                <a:cubicBezTo>
                  <a:pt x="20175" y="6071"/>
                  <a:pt x="20268" y="5549"/>
                  <a:pt x="20324" y="5010"/>
                </a:cubicBezTo>
                <a:cubicBezTo>
                  <a:pt x="20417" y="4563"/>
                  <a:pt x="20417" y="4116"/>
                  <a:pt x="20342" y="3651"/>
                </a:cubicBezTo>
                <a:cubicBezTo>
                  <a:pt x="20305" y="3353"/>
                  <a:pt x="20063" y="3093"/>
                  <a:pt x="19765" y="3018"/>
                </a:cubicBezTo>
                <a:cubicBezTo>
                  <a:pt x="19731" y="3012"/>
                  <a:pt x="19698" y="3009"/>
                  <a:pt x="19665" y="3009"/>
                </a:cubicBezTo>
                <a:cubicBezTo>
                  <a:pt x="19313" y="3009"/>
                  <a:pt x="19083" y="3361"/>
                  <a:pt x="18947" y="3651"/>
                </a:cubicBezTo>
                <a:cubicBezTo>
                  <a:pt x="18556" y="4414"/>
                  <a:pt x="18370" y="5252"/>
                  <a:pt x="18407" y="6108"/>
                </a:cubicBezTo>
                <a:cubicBezTo>
                  <a:pt x="18426" y="7001"/>
                  <a:pt x="18667" y="7876"/>
                  <a:pt x="19096" y="8657"/>
                </a:cubicBezTo>
                <a:cubicBezTo>
                  <a:pt x="18779" y="9681"/>
                  <a:pt x="18239" y="10612"/>
                  <a:pt x="17532" y="11393"/>
                </a:cubicBezTo>
                <a:cubicBezTo>
                  <a:pt x="17048" y="11952"/>
                  <a:pt x="16378" y="12324"/>
                  <a:pt x="15634" y="12417"/>
                </a:cubicBezTo>
                <a:cubicBezTo>
                  <a:pt x="15568" y="12422"/>
                  <a:pt x="15501" y="12424"/>
                  <a:pt x="15435" y="12424"/>
                </a:cubicBezTo>
                <a:cubicBezTo>
                  <a:pt x="14759" y="12424"/>
                  <a:pt x="14095" y="12166"/>
                  <a:pt x="13587" y="11691"/>
                </a:cubicBezTo>
                <a:cubicBezTo>
                  <a:pt x="12880" y="11058"/>
                  <a:pt x="12340" y="10239"/>
                  <a:pt x="12042" y="9327"/>
                </a:cubicBezTo>
                <a:cubicBezTo>
                  <a:pt x="12600" y="8657"/>
                  <a:pt x="13047" y="7894"/>
                  <a:pt x="13363" y="7076"/>
                </a:cubicBezTo>
                <a:cubicBezTo>
                  <a:pt x="13698" y="6145"/>
                  <a:pt x="13959" y="5177"/>
                  <a:pt x="14145" y="4210"/>
                </a:cubicBezTo>
                <a:cubicBezTo>
                  <a:pt x="14294" y="3521"/>
                  <a:pt x="14406" y="2739"/>
                  <a:pt x="14071" y="2088"/>
                </a:cubicBezTo>
                <a:cubicBezTo>
                  <a:pt x="13868" y="1705"/>
                  <a:pt x="13482" y="1500"/>
                  <a:pt x="13093" y="1500"/>
                </a:cubicBezTo>
                <a:cubicBezTo>
                  <a:pt x="12839" y="1500"/>
                  <a:pt x="12583" y="1588"/>
                  <a:pt x="12377" y="1771"/>
                </a:cubicBezTo>
                <a:cubicBezTo>
                  <a:pt x="11670" y="2330"/>
                  <a:pt x="11465" y="3298"/>
                  <a:pt x="11316" y="4116"/>
                </a:cubicBezTo>
                <a:cubicBezTo>
                  <a:pt x="10981" y="5829"/>
                  <a:pt x="11093" y="7597"/>
                  <a:pt x="11633" y="9234"/>
                </a:cubicBezTo>
                <a:lnTo>
                  <a:pt x="11484" y="9402"/>
                </a:lnTo>
                <a:cubicBezTo>
                  <a:pt x="10666" y="10193"/>
                  <a:pt x="9569" y="10750"/>
                  <a:pt x="8456" y="10750"/>
                </a:cubicBezTo>
                <a:cubicBezTo>
                  <a:pt x="7998" y="10750"/>
                  <a:pt x="7537" y="10656"/>
                  <a:pt x="7092" y="10444"/>
                </a:cubicBezTo>
                <a:cubicBezTo>
                  <a:pt x="5565" y="9737"/>
                  <a:pt x="4709" y="8118"/>
                  <a:pt x="4225" y="6610"/>
                </a:cubicBezTo>
                <a:cubicBezTo>
                  <a:pt x="4207" y="6536"/>
                  <a:pt x="4188" y="6461"/>
                  <a:pt x="4151" y="6368"/>
                </a:cubicBezTo>
                <a:cubicBezTo>
                  <a:pt x="4616" y="5829"/>
                  <a:pt x="5026" y="5252"/>
                  <a:pt x="5379" y="4638"/>
                </a:cubicBezTo>
                <a:cubicBezTo>
                  <a:pt x="5603" y="4247"/>
                  <a:pt x="5807" y="3856"/>
                  <a:pt x="5994" y="3446"/>
                </a:cubicBezTo>
                <a:cubicBezTo>
                  <a:pt x="6217" y="2981"/>
                  <a:pt x="6384" y="2497"/>
                  <a:pt x="6477" y="1995"/>
                </a:cubicBezTo>
                <a:cubicBezTo>
                  <a:pt x="6589" y="1195"/>
                  <a:pt x="6235" y="190"/>
                  <a:pt x="5342" y="22"/>
                </a:cubicBezTo>
                <a:cubicBezTo>
                  <a:pt x="5268" y="8"/>
                  <a:pt x="5195" y="1"/>
                  <a:pt x="51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33"/>
          <p:cNvSpPr/>
          <p:nvPr/>
        </p:nvSpPr>
        <p:spPr>
          <a:xfrm>
            <a:off x="5800820" y="4698053"/>
            <a:ext cx="1235105" cy="384416"/>
          </a:xfrm>
          <a:custGeom>
            <a:rect b="b" l="l" r="r" t="t"/>
            <a:pathLst>
              <a:path extrusionOk="0" h="10496" w="33723">
                <a:moveTo>
                  <a:pt x="17624" y="756"/>
                </a:moveTo>
                <a:cubicBezTo>
                  <a:pt x="17765" y="756"/>
                  <a:pt x="17893" y="816"/>
                  <a:pt x="17997" y="962"/>
                </a:cubicBezTo>
                <a:cubicBezTo>
                  <a:pt x="18202" y="1241"/>
                  <a:pt x="18164" y="1669"/>
                  <a:pt x="18109" y="2004"/>
                </a:cubicBezTo>
                <a:cubicBezTo>
                  <a:pt x="18015" y="2432"/>
                  <a:pt x="17885" y="2842"/>
                  <a:pt x="17736" y="3270"/>
                </a:cubicBezTo>
                <a:cubicBezTo>
                  <a:pt x="17308" y="4442"/>
                  <a:pt x="16694" y="5540"/>
                  <a:pt x="15912" y="6527"/>
                </a:cubicBezTo>
                <a:cubicBezTo>
                  <a:pt x="15857" y="6452"/>
                  <a:pt x="15819" y="6359"/>
                  <a:pt x="15782" y="6266"/>
                </a:cubicBezTo>
                <a:cubicBezTo>
                  <a:pt x="15224" y="4870"/>
                  <a:pt x="15354" y="3270"/>
                  <a:pt x="16154" y="1986"/>
                </a:cubicBezTo>
                <a:cubicBezTo>
                  <a:pt x="16361" y="1646"/>
                  <a:pt x="17083" y="756"/>
                  <a:pt x="17624" y="756"/>
                </a:cubicBezTo>
                <a:close/>
                <a:moveTo>
                  <a:pt x="9096" y="366"/>
                </a:moveTo>
                <a:cubicBezTo>
                  <a:pt x="9491" y="366"/>
                  <a:pt x="9808" y="694"/>
                  <a:pt x="9808" y="1092"/>
                </a:cubicBezTo>
                <a:cubicBezTo>
                  <a:pt x="9864" y="1893"/>
                  <a:pt x="9324" y="2674"/>
                  <a:pt x="8933" y="3363"/>
                </a:cubicBezTo>
                <a:cubicBezTo>
                  <a:pt x="8245" y="4573"/>
                  <a:pt x="7482" y="5801"/>
                  <a:pt x="6495" y="6806"/>
                </a:cubicBezTo>
                <a:cubicBezTo>
                  <a:pt x="6384" y="5838"/>
                  <a:pt x="6477" y="4852"/>
                  <a:pt x="6775" y="3921"/>
                </a:cubicBezTo>
                <a:cubicBezTo>
                  <a:pt x="6923" y="3419"/>
                  <a:pt x="7110" y="2935"/>
                  <a:pt x="7314" y="2451"/>
                </a:cubicBezTo>
                <a:cubicBezTo>
                  <a:pt x="7482" y="2004"/>
                  <a:pt x="7705" y="1558"/>
                  <a:pt x="7947" y="1130"/>
                </a:cubicBezTo>
                <a:cubicBezTo>
                  <a:pt x="8189" y="739"/>
                  <a:pt x="8561" y="367"/>
                  <a:pt x="9064" y="367"/>
                </a:cubicBezTo>
                <a:cubicBezTo>
                  <a:pt x="9075" y="366"/>
                  <a:pt x="9085" y="366"/>
                  <a:pt x="9096" y="366"/>
                </a:cubicBezTo>
                <a:close/>
                <a:moveTo>
                  <a:pt x="25216" y="701"/>
                </a:moveTo>
                <a:cubicBezTo>
                  <a:pt x="25582" y="701"/>
                  <a:pt x="25935" y="866"/>
                  <a:pt x="26167" y="1241"/>
                </a:cubicBezTo>
                <a:cubicBezTo>
                  <a:pt x="26576" y="1930"/>
                  <a:pt x="26521" y="2842"/>
                  <a:pt x="26390" y="3605"/>
                </a:cubicBezTo>
                <a:cubicBezTo>
                  <a:pt x="26223" y="4777"/>
                  <a:pt x="25758" y="5875"/>
                  <a:pt x="25050" y="6824"/>
                </a:cubicBezTo>
                <a:cubicBezTo>
                  <a:pt x="24883" y="6601"/>
                  <a:pt x="24734" y="6396"/>
                  <a:pt x="24585" y="6173"/>
                </a:cubicBezTo>
                <a:cubicBezTo>
                  <a:pt x="24157" y="5466"/>
                  <a:pt x="23859" y="4703"/>
                  <a:pt x="23710" y="3884"/>
                </a:cubicBezTo>
                <a:cubicBezTo>
                  <a:pt x="23543" y="3028"/>
                  <a:pt x="23506" y="1930"/>
                  <a:pt x="24120" y="1223"/>
                </a:cubicBezTo>
                <a:cubicBezTo>
                  <a:pt x="24410" y="894"/>
                  <a:pt x="24821" y="701"/>
                  <a:pt x="25216" y="701"/>
                </a:cubicBezTo>
                <a:close/>
                <a:moveTo>
                  <a:pt x="9063" y="0"/>
                </a:moveTo>
                <a:cubicBezTo>
                  <a:pt x="8952" y="0"/>
                  <a:pt x="8840" y="16"/>
                  <a:pt x="8729" y="50"/>
                </a:cubicBezTo>
                <a:cubicBezTo>
                  <a:pt x="8282" y="180"/>
                  <a:pt x="7891" y="478"/>
                  <a:pt x="7668" y="888"/>
                </a:cubicBezTo>
                <a:cubicBezTo>
                  <a:pt x="7389" y="1353"/>
                  <a:pt x="7147" y="1837"/>
                  <a:pt x="6961" y="2339"/>
                </a:cubicBezTo>
                <a:cubicBezTo>
                  <a:pt x="6737" y="2879"/>
                  <a:pt x="6533" y="3419"/>
                  <a:pt x="6384" y="3996"/>
                </a:cubicBezTo>
                <a:cubicBezTo>
                  <a:pt x="6086" y="5001"/>
                  <a:pt x="6030" y="6061"/>
                  <a:pt x="6198" y="7104"/>
                </a:cubicBezTo>
                <a:cubicBezTo>
                  <a:pt x="5937" y="7327"/>
                  <a:pt x="5658" y="7550"/>
                  <a:pt x="5379" y="7736"/>
                </a:cubicBezTo>
                <a:cubicBezTo>
                  <a:pt x="4442" y="8377"/>
                  <a:pt x="3268" y="8806"/>
                  <a:pt x="2112" y="8806"/>
                </a:cubicBezTo>
                <a:cubicBezTo>
                  <a:pt x="1522" y="8806"/>
                  <a:pt x="938" y="8695"/>
                  <a:pt x="391" y="8444"/>
                </a:cubicBezTo>
                <a:cubicBezTo>
                  <a:pt x="298" y="8388"/>
                  <a:pt x="205" y="8351"/>
                  <a:pt x="112" y="8295"/>
                </a:cubicBezTo>
                <a:cubicBezTo>
                  <a:pt x="75" y="8406"/>
                  <a:pt x="37" y="8537"/>
                  <a:pt x="0" y="8630"/>
                </a:cubicBezTo>
                <a:cubicBezTo>
                  <a:pt x="687" y="8979"/>
                  <a:pt x="1438" y="9153"/>
                  <a:pt x="2196" y="9153"/>
                </a:cubicBezTo>
                <a:cubicBezTo>
                  <a:pt x="2651" y="9153"/>
                  <a:pt x="3108" y="9090"/>
                  <a:pt x="3555" y="8965"/>
                </a:cubicBezTo>
                <a:cubicBezTo>
                  <a:pt x="4560" y="8686"/>
                  <a:pt x="5490" y="8183"/>
                  <a:pt x="6272" y="7476"/>
                </a:cubicBezTo>
                <a:cubicBezTo>
                  <a:pt x="6458" y="8239"/>
                  <a:pt x="6849" y="8927"/>
                  <a:pt x="7389" y="9467"/>
                </a:cubicBezTo>
                <a:cubicBezTo>
                  <a:pt x="8116" y="10203"/>
                  <a:pt x="9015" y="10495"/>
                  <a:pt x="9944" y="10495"/>
                </a:cubicBezTo>
                <a:cubicBezTo>
                  <a:pt x="10964" y="10495"/>
                  <a:pt x="12019" y="10142"/>
                  <a:pt x="12916" y="9635"/>
                </a:cubicBezTo>
                <a:cubicBezTo>
                  <a:pt x="14033" y="8983"/>
                  <a:pt x="15038" y="8164"/>
                  <a:pt x="15875" y="7178"/>
                </a:cubicBezTo>
                <a:cubicBezTo>
                  <a:pt x="16117" y="7569"/>
                  <a:pt x="16434" y="7941"/>
                  <a:pt x="16806" y="8239"/>
                </a:cubicBezTo>
                <a:cubicBezTo>
                  <a:pt x="17866" y="9084"/>
                  <a:pt x="19181" y="9533"/>
                  <a:pt x="20519" y="9533"/>
                </a:cubicBezTo>
                <a:cubicBezTo>
                  <a:pt x="20919" y="9533"/>
                  <a:pt x="21321" y="9493"/>
                  <a:pt x="21719" y="9411"/>
                </a:cubicBezTo>
                <a:cubicBezTo>
                  <a:pt x="23022" y="9114"/>
                  <a:pt x="24194" y="8406"/>
                  <a:pt x="25069" y="7401"/>
                </a:cubicBezTo>
                <a:cubicBezTo>
                  <a:pt x="25255" y="7606"/>
                  <a:pt x="25441" y="7811"/>
                  <a:pt x="25665" y="7997"/>
                </a:cubicBezTo>
                <a:cubicBezTo>
                  <a:pt x="26920" y="9132"/>
                  <a:pt x="28558" y="9759"/>
                  <a:pt x="30254" y="9759"/>
                </a:cubicBezTo>
                <a:cubicBezTo>
                  <a:pt x="30393" y="9759"/>
                  <a:pt x="30532" y="9755"/>
                  <a:pt x="30671" y="9746"/>
                </a:cubicBezTo>
                <a:cubicBezTo>
                  <a:pt x="31732" y="9672"/>
                  <a:pt x="32774" y="9356"/>
                  <a:pt x="33723" y="8853"/>
                </a:cubicBezTo>
                <a:lnTo>
                  <a:pt x="33649" y="8462"/>
                </a:lnTo>
                <a:cubicBezTo>
                  <a:pt x="33555" y="8518"/>
                  <a:pt x="33481" y="8555"/>
                  <a:pt x="33388" y="8611"/>
                </a:cubicBezTo>
                <a:cubicBezTo>
                  <a:pt x="32396" y="9119"/>
                  <a:pt x="31309" y="9384"/>
                  <a:pt x="30215" y="9384"/>
                </a:cubicBezTo>
                <a:cubicBezTo>
                  <a:pt x="29626" y="9384"/>
                  <a:pt x="29036" y="9307"/>
                  <a:pt x="28456" y="9151"/>
                </a:cubicBezTo>
                <a:cubicBezTo>
                  <a:pt x="27228" y="8797"/>
                  <a:pt x="26130" y="8071"/>
                  <a:pt x="25292" y="7104"/>
                </a:cubicBezTo>
                <a:cubicBezTo>
                  <a:pt x="25534" y="6806"/>
                  <a:pt x="25739" y="6489"/>
                  <a:pt x="25925" y="6154"/>
                </a:cubicBezTo>
                <a:cubicBezTo>
                  <a:pt x="26372" y="5317"/>
                  <a:pt x="26669" y="4424"/>
                  <a:pt x="26800" y="3493"/>
                </a:cubicBezTo>
                <a:cubicBezTo>
                  <a:pt x="26911" y="2656"/>
                  <a:pt x="26930" y="1669"/>
                  <a:pt x="26428" y="962"/>
                </a:cubicBezTo>
                <a:cubicBezTo>
                  <a:pt x="26126" y="549"/>
                  <a:pt x="25656" y="330"/>
                  <a:pt x="25180" y="330"/>
                </a:cubicBezTo>
                <a:cubicBezTo>
                  <a:pt x="24863" y="330"/>
                  <a:pt x="24544" y="426"/>
                  <a:pt x="24269" y="627"/>
                </a:cubicBezTo>
                <a:cubicBezTo>
                  <a:pt x="23413" y="1185"/>
                  <a:pt x="23208" y="2246"/>
                  <a:pt x="23264" y="3214"/>
                </a:cubicBezTo>
                <a:cubicBezTo>
                  <a:pt x="23375" y="4647"/>
                  <a:pt x="23915" y="6006"/>
                  <a:pt x="24808" y="7122"/>
                </a:cubicBezTo>
                <a:cubicBezTo>
                  <a:pt x="24566" y="7420"/>
                  <a:pt x="24287" y="7699"/>
                  <a:pt x="23971" y="7941"/>
                </a:cubicBezTo>
                <a:cubicBezTo>
                  <a:pt x="22966" y="8745"/>
                  <a:pt x="21730" y="9172"/>
                  <a:pt x="20465" y="9172"/>
                </a:cubicBezTo>
                <a:cubicBezTo>
                  <a:pt x="20090" y="9172"/>
                  <a:pt x="19712" y="9134"/>
                  <a:pt x="19337" y="9058"/>
                </a:cubicBezTo>
                <a:cubicBezTo>
                  <a:pt x="18015" y="8816"/>
                  <a:pt x="16824" y="8034"/>
                  <a:pt x="16080" y="6899"/>
                </a:cubicBezTo>
                <a:cubicBezTo>
                  <a:pt x="16434" y="6452"/>
                  <a:pt x="16750" y="6006"/>
                  <a:pt x="17048" y="5522"/>
                </a:cubicBezTo>
                <a:cubicBezTo>
                  <a:pt x="17550" y="4684"/>
                  <a:pt x="17960" y="3772"/>
                  <a:pt x="18257" y="2823"/>
                </a:cubicBezTo>
                <a:cubicBezTo>
                  <a:pt x="18462" y="2172"/>
                  <a:pt x="18779" y="1074"/>
                  <a:pt x="18109" y="571"/>
                </a:cubicBezTo>
                <a:cubicBezTo>
                  <a:pt x="17949" y="455"/>
                  <a:pt x="17783" y="406"/>
                  <a:pt x="17616" y="406"/>
                </a:cubicBezTo>
                <a:cubicBezTo>
                  <a:pt x="16980" y="406"/>
                  <a:pt x="16330" y="1116"/>
                  <a:pt x="16006" y="1558"/>
                </a:cubicBezTo>
                <a:cubicBezTo>
                  <a:pt x="15522" y="2209"/>
                  <a:pt x="15224" y="2991"/>
                  <a:pt x="15112" y="3791"/>
                </a:cubicBezTo>
                <a:cubicBezTo>
                  <a:pt x="14982" y="4833"/>
                  <a:pt x="15168" y="5913"/>
                  <a:pt x="15652" y="6843"/>
                </a:cubicBezTo>
                <a:cubicBezTo>
                  <a:pt x="15391" y="7159"/>
                  <a:pt x="15094" y="7457"/>
                  <a:pt x="14796" y="7755"/>
                </a:cubicBezTo>
                <a:cubicBezTo>
                  <a:pt x="13522" y="8974"/>
                  <a:pt x="11808" y="10156"/>
                  <a:pt x="9963" y="10156"/>
                </a:cubicBezTo>
                <a:cubicBezTo>
                  <a:pt x="9949" y="10156"/>
                  <a:pt x="9934" y="10156"/>
                  <a:pt x="9920" y="10156"/>
                </a:cubicBezTo>
                <a:cubicBezTo>
                  <a:pt x="9026" y="10156"/>
                  <a:pt x="8152" y="9784"/>
                  <a:pt x="7556" y="9132"/>
                </a:cubicBezTo>
                <a:cubicBezTo>
                  <a:pt x="7054" y="8593"/>
                  <a:pt x="6719" y="7923"/>
                  <a:pt x="6570" y="7215"/>
                </a:cubicBezTo>
                <a:cubicBezTo>
                  <a:pt x="7165" y="6638"/>
                  <a:pt x="7686" y="6006"/>
                  <a:pt x="8152" y="5317"/>
                </a:cubicBezTo>
                <a:cubicBezTo>
                  <a:pt x="8729" y="4461"/>
                  <a:pt x="9268" y="3568"/>
                  <a:pt x="9752" y="2637"/>
                </a:cubicBezTo>
                <a:cubicBezTo>
                  <a:pt x="10087" y="2004"/>
                  <a:pt x="10441" y="1018"/>
                  <a:pt x="9901" y="367"/>
                </a:cubicBezTo>
                <a:cubicBezTo>
                  <a:pt x="9681" y="132"/>
                  <a:pt x="9379" y="0"/>
                  <a:pt x="90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p33"/>
          <p:cNvSpPr/>
          <p:nvPr/>
        </p:nvSpPr>
        <p:spPr>
          <a:xfrm>
            <a:off x="6592817" y="2777739"/>
            <a:ext cx="439683" cy="497587"/>
          </a:xfrm>
          <a:custGeom>
            <a:rect b="b" l="l" r="r" t="t"/>
            <a:pathLst>
              <a:path extrusionOk="0" h="13586" w="12005">
                <a:moveTo>
                  <a:pt x="6738" y="1"/>
                </a:moveTo>
                <a:cubicBezTo>
                  <a:pt x="6682" y="75"/>
                  <a:pt x="6645" y="150"/>
                  <a:pt x="6608" y="206"/>
                </a:cubicBezTo>
                <a:cubicBezTo>
                  <a:pt x="6515" y="355"/>
                  <a:pt x="6422" y="485"/>
                  <a:pt x="6329" y="634"/>
                </a:cubicBezTo>
                <a:cubicBezTo>
                  <a:pt x="5175" y="2327"/>
                  <a:pt x="3481" y="3705"/>
                  <a:pt x="1508" y="4263"/>
                </a:cubicBezTo>
                <a:cubicBezTo>
                  <a:pt x="1118" y="4356"/>
                  <a:pt x="708" y="4430"/>
                  <a:pt x="299" y="4468"/>
                </a:cubicBezTo>
                <a:cubicBezTo>
                  <a:pt x="20" y="5621"/>
                  <a:pt x="1" y="6812"/>
                  <a:pt x="243" y="7966"/>
                </a:cubicBezTo>
                <a:cubicBezTo>
                  <a:pt x="634" y="9697"/>
                  <a:pt x="1602" y="11223"/>
                  <a:pt x="3016" y="12284"/>
                </a:cubicBezTo>
                <a:cubicBezTo>
                  <a:pt x="4181" y="13131"/>
                  <a:pt x="5580" y="13585"/>
                  <a:pt x="7002" y="13585"/>
                </a:cubicBezTo>
                <a:cubicBezTo>
                  <a:pt x="7330" y="13585"/>
                  <a:pt x="7658" y="13561"/>
                  <a:pt x="7985" y="13512"/>
                </a:cubicBezTo>
                <a:cubicBezTo>
                  <a:pt x="9064" y="13363"/>
                  <a:pt x="10069" y="12861"/>
                  <a:pt x="10851" y="12098"/>
                </a:cubicBezTo>
                <a:cubicBezTo>
                  <a:pt x="11633" y="11316"/>
                  <a:pt x="12005" y="10218"/>
                  <a:pt x="11875" y="9120"/>
                </a:cubicBezTo>
                <a:cubicBezTo>
                  <a:pt x="11726" y="8022"/>
                  <a:pt x="10944" y="7110"/>
                  <a:pt x="9883" y="6794"/>
                </a:cubicBezTo>
                <a:cubicBezTo>
                  <a:pt x="11651" y="4058"/>
                  <a:pt x="9958" y="410"/>
                  <a:pt x="67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33"/>
          <p:cNvSpPr/>
          <p:nvPr/>
        </p:nvSpPr>
        <p:spPr>
          <a:xfrm>
            <a:off x="6111612" y="2032766"/>
            <a:ext cx="819338" cy="1275685"/>
          </a:xfrm>
          <a:custGeom>
            <a:rect b="b" l="l" r="r" t="t"/>
            <a:pathLst>
              <a:path extrusionOk="0" h="34831" w="22371">
                <a:moveTo>
                  <a:pt x="19095" y="0"/>
                </a:moveTo>
                <a:cubicBezTo>
                  <a:pt x="18703" y="3126"/>
                  <a:pt x="16039" y="5189"/>
                  <a:pt x="13212" y="5189"/>
                </a:cubicBezTo>
                <a:cubicBezTo>
                  <a:pt x="12150" y="5189"/>
                  <a:pt x="11065" y="4898"/>
                  <a:pt x="10069" y="4262"/>
                </a:cubicBezTo>
                <a:cubicBezTo>
                  <a:pt x="9381" y="7147"/>
                  <a:pt x="6850" y="9194"/>
                  <a:pt x="3890" y="9250"/>
                </a:cubicBezTo>
                <a:cubicBezTo>
                  <a:pt x="3438" y="8722"/>
                  <a:pt x="2776" y="8303"/>
                  <a:pt x="2106" y="8303"/>
                </a:cubicBezTo>
                <a:cubicBezTo>
                  <a:pt x="1950" y="8303"/>
                  <a:pt x="1793" y="8326"/>
                  <a:pt x="1639" y="8375"/>
                </a:cubicBezTo>
                <a:cubicBezTo>
                  <a:pt x="950" y="8580"/>
                  <a:pt x="503" y="9250"/>
                  <a:pt x="261" y="9920"/>
                </a:cubicBezTo>
                <a:cubicBezTo>
                  <a:pt x="19" y="10702"/>
                  <a:pt x="1" y="11520"/>
                  <a:pt x="205" y="12302"/>
                </a:cubicBezTo>
                <a:cubicBezTo>
                  <a:pt x="243" y="12432"/>
                  <a:pt x="261" y="12563"/>
                  <a:pt x="317" y="12674"/>
                </a:cubicBezTo>
                <a:cubicBezTo>
                  <a:pt x="503" y="13289"/>
                  <a:pt x="820" y="13847"/>
                  <a:pt x="1248" y="14349"/>
                </a:cubicBezTo>
                <a:cubicBezTo>
                  <a:pt x="2234" y="15466"/>
                  <a:pt x="3593" y="16229"/>
                  <a:pt x="5082" y="16452"/>
                </a:cubicBezTo>
                <a:lnTo>
                  <a:pt x="3481" y="27414"/>
                </a:lnTo>
                <a:cubicBezTo>
                  <a:pt x="4444" y="30027"/>
                  <a:pt x="11169" y="34831"/>
                  <a:pt x="13892" y="34831"/>
                </a:cubicBezTo>
                <a:cubicBezTo>
                  <a:pt x="14117" y="34831"/>
                  <a:pt x="14315" y="34798"/>
                  <a:pt x="14480" y="34728"/>
                </a:cubicBezTo>
                <a:cubicBezTo>
                  <a:pt x="16639" y="33816"/>
                  <a:pt x="14759" y="29964"/>
                  <a:pt x="14759" y="29964"/>
                </a:cubicBezTo>
                <a:lnTo>
                  <a:pt x="14182" y="24697"/>
                </a:lnTo>
                <a:cubicBezTo>
                  <a:pt x="14350" y="24678"/>
                  <a:pt x="14499" y="24641"/>
                  <a:pt x="14647" y="24585"/>
                </a:cubicBezTo>
                <a:cubicBezTo>
                  <a:pt x="16639" y="24046"/>
                  <a:pt x="18314" y="22650"/>
                  <a:pt x="19468" y="20975"/>
                </a:cubicBezTo>
                <a:cubicBezTo>
                  <a:pt x="19579" y="20826"/>
                  <a:pt x="19654" y="20696"/>
                  <a:pt x="19747" y="20547"/>
                </a:cubicBezTo>
                <a:cubicBezTo>
                  <a:pt x="19803" y="20472"/>
                  <a:pt x="19840" y="20416"/>
                  <a:pt x="19877" y="20342"/>
                </a:cubicBezTo>
                <a:cubicBezTo>
                  <a:pt x="20770" y="18760"/>
                  <a:pt x="21403" y="17066"/>
                  <a:pt x="21738" y="15280"/>
                </a:cubicBezTo>
                <a:cubicBezTo>
                  <a:pt x="21943" y="14312"/>
                  <a:pt x="22092" y="13326"/>
                  <a:pt x="22185" y="12321"/>
                </a:cubicBezTo>
                <a:cubicBezTo>
                  <a:pt x="22371" y="10385"/>
                  <a:pt x="22259" y="8431"/>
                  <a:pt x="21887" y="6514"/>
                </a:cubicBezTo>
                <a:cubicBezTo>
                  <a:pt x="21440" y="4169"/>
                  <a:pt x="20473" y="1955"/>
                  <a:pt x="19095" y="0"/>
                </a:cubicBezTo>
                <a:close/>
              </a:path>
            </a:pathLst>
          </a:custGeom>
          <a:solidFill>
            <a:srgbClr val="A857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33"/>
          <p:cNvSpPr/>
          <p:nvPr/>
        </p:nvSpPr>
        <p:spPr>
          <a:xfrm>
            <a:off x="5593600" y="1775079"/>
            <a:ext cx="1526860" cy="1471519"/>
          </a:xfrm>
          <a:custGeom>
            <a:rect b="b" l="l" r="r" t="t"/>
            <a:pathLst>
              <a:path extrusionOk="0" h="40178" w="41689">
                <a:moveTo>
                  <a:pt x="24280" y="0"/>
                </a:moveTo>
                <a:cubicBezTo>
                  <a:pt x="23074" y="0"/>
                  <a:pt x="21862" y="167"/>
                  <a:pt x="20677" y="504"/>
                </a:cubicBezTo>
                <a:cubicBezTo>
                  <a:pt x="12693" y="2849"/>
                  <a:pt x="9027" y="12061"/>
                  <a:pt x="13196" y="19264"/>
                </a:cubicBezTo>
                <a:cubicBezTo>
                  <a:pt x="11930" y="17700"/>
                  <a:pt x="10106" y="16714"/>
                  <a:pt x="8115" y="16547"/>
                </a:cubicBezTo>
                <a:cubicBezTo>
                  <a:pt x="7972" y="16535"/>
                  <a:pt x="7827" y="16529"/>
                  <a:pt x="7682" y="16529"/>
                </a:cubicBezTo>
                <a:cubicBezTo>
                  <a:pt x="6650" y="16529"/>
                  <a:pt x="5582" y="16836"/>
                  <a:pt x="5044" y="17700"/>
                </a:cubicBezTo>
                <a:cubicBezTo>
                  <a:pt x="4635" y="18352"/>
                  <a:pt x="4635" y="19226"/>
                  <a:pt x="4858" y="19971"/>
                </a:cubicBezTo>
                <a:cubicBezTo>
                  <a:pt x="5137" y="20715"/>
                  <a:pt x="5509" y="21423"/>
                  <a:pt x="5993" y="22037"/>
                </a:cubicBezTo>
                <a:cubicBezTo>
                  <a:pt x="5625" y="21886"/>
                  <a:pt x="5232" y="21806"/>
                  <a:pt x="4840" y="21806"/>
                </a:cubicBezTo>
                <a:cubicBezTo>
                  <a:pt x="4460" y="21806"/>
                  <a:pt x="4080" y="21881"/>
                  <a:pt x="3723" y="22037"/>
                </a:cubicBezTo>
                <a:cubicBezTo>
                  <a:pt x="2997" y="22334"/>
                  <a:pt x="2364" y="22818"/>
                  <a:pt x="1880" y="23433"/>
                </a:cubicBezTo>
                <a:cubicBezTo>
                  <a:pt x="522" y="25052"/>
                  <a:pt x="1" y="27415"/>
                  <a:pt x="764" y="29407"/>
                </a:cubicBezTo>
                <a:cubicBezTo>
                  <a:pt x="1469" y="31277"/>
                  <a:pt x="3379" y="32695"/>
                  <a:pt x="5383" y="32695"/>
                </a:cubicBezTo>
                <a:cubicBezTo>
                  <a:pt x="5493" y="32695"/>
                  <a:pt x="5604" y="32691"/>
                  <a:pt x="5714" y="32682"/>
                </a:cubicBezTo>
                <a:lnTo>
                  <a:pt x="5714" y="32682"/>
                </a:lnTo>
                <a:cubicBezTo>
                  <a:pt x="4430" y="33706"/>
                  <a:pt x="3965" y="35585"/>
                  <a:pt x="4504" y="37130"/>
                </a:cubicBezTo>
                <a:cubicBezTo>
                  <a:pt x="5063" y="38693"/>
                  <a:pt x="6514" y="39829"/>
                  <a:pt x="8152" y="40108"/>
                </a:cubicBezTo>
                <a:cubicBezTo>
                  <a:pt x="8442" y="40155"/>
                  <a:pt x="8734" y="40178"/>
                  <a:pt x="9024" y="40178"/>
                </a:cubicBezTo>
                <a:cubicBezTo>
                  <a:pt x="9886" y="40178"/>
                  <a:pt x="10736" y="39972"/>
                  <a:pt x="11502" y="39568"/>
                </a:cubicBezTo>
                <a:cubicBezTo>
                  <a:pt x="12209" y="39934"/>
                  <a:pt x="12957" y="40106"/>
                  <a:pt x="13690" y="40106"/>
                </a:cubicBezTo>
                <a:cubicBezTo>
                  <a:pt x="15642" y="40106"/>
                  <a:pt x="17488" y="38890"/>
                  <a:pt x="18165" y="36888"/>
                </a:cubicBezTo>
                <a:cubicBezTo>
                  <a:pt x="18425" y="36106"/>
                  <a:pt x="18481" y="35269"/>
                  <a:pt x="18332" y="34450"/>
                </a:cubicBezTo>
                <a:cubicBezTo>
                  <a:pt x="19412" y="34171"/>
                  <a:pt x="20379" y="33538"/>
                  <a:pt x="21068" y="32645"/>
                </a:cubicBezTo>
                <a:cubicBezTo>
                  <a:pt x="21533" y="32012"/>
                  <a:pt x="21868" y="31268"/>
                  <a:pt x="22017" y="30486"/>
                </a:cubicBezTo>
                <a:cubicBezTo>
                  <a:pt x="22240" y="29351"/>
                  <a:pt x="22166" y="28178"/>
                  <a:pt x="21794" y="27099"/>
                </a:cubicBezTo>
                <a:cubicBezTo>
                  <a:pt x="21273" y="25684"/>
                  <a:pt x="20379" y="24456"/>
                  <a:pt x="19226" y="23507"/>
                </a:cubicBezTo>
                <a:cubicBezTo>
                  <a:pt x="17737" y="23265"/>
                  <a:pt x="16378" y="22521"/>
                  <a:pt x="15392" y="21404"/>
                </a:cubicBezTo>
                <a:cubicBezTo>
                  <a:pt x="14982" y="20901"/>
                  <a:pt x="14666" y="20343"/>
                  <a:pt x="14461" y="19729"/>
                </a:cubicBezTo>
                <a:cubicBezTo>
                  <a:pt x="14163" y="18836"/>
                  <a:pt x="14145" y="17868"/>
                  <a:pt x="14424" y="16975"/>
                </a:cubicBezTo>
                <a:cubicBezTo>
                  <a:pt x="14647" y="16305"/>
                  <a:pt x="15094" y="15635"/>
                  <a:pt x="15801" y="15411"/>
                </a:cubicBezTo>
                <a:cubicBezTo>
                  <a:pt x="15951" y="15367"/>
                  <a:pt x="16102" y="15346"/>
                  <a:pt x="16252" y="15346"/>
                </a:cubicBezTo>
                <a:cubicBezTo>
                  <a:pt x="16924" y="15346"/>
                  <a:pt x="17582" y="15757"/>
                  <a:pt x="18053" y="16305"/>
                </a:cubicBezTo>
                <a:cubicBezTo>
                  <a:pt x="21012" y="16249"/>
                  <a:pt x="23543" y="14183"/>
                  <a:pt x="24232" y="11280"/>
                </a:cubicBezTo>
                <a:cubicBezTo>
                  <a:pt x="25231" y="11917"/>
                  <a:pt x="26320" y="12209"/>
                  <a:pt x="27385" y="12209"/>
                </a:cubicBezTo>
                <a:cubicBezTo>
                  <a:pt x="30207" y="12209"/>
                  <a:pt x="32861" y="10158"/>
                  <a:pt x="33239" y="7036"/>
                </a:cubicBezTo>
                <a:cubicBezTo>
                  <a:pt x="34635" y="8972"/>
                  <a:pt x="35603" y="11205"/>
                  <a:pt x="36050" y="13550"/>
                </a:cubicBezTo>
                <a:cubicBezTo>
                  <a:pt x="36422" y="15467"/>
                  <a:pt x="36515" y="17421"/>
                  <a:pt x="36347" y="19357"/>
                </a:cubicBezTo>
                <a:lnTo>
                  <a:pt x="36422" y="19357"/>
                </a:lnTo>
                <a:cubicBezTo>
                  <a:pt x="38581" y="17700"/>
                  <a:pt x="40200" y="15430"/>
                  <a:pt x="41075" y="12843"/>
                </a:cubicBezTo>
                <a:cubicBezTo>
                  <a:pt x="41521" y="11671"/>
                  <a:pt x="41689" y="10424"/>
                  <a:pt x="41596" y="9177"/>
                </a:cubicBezTo>
                <a:cubicBezTo>
                  <a:pt x="41503" y="7930"/>
                  <a:pt x="40944" y="6757"/>
                  <a:pt x="40014" y="5883"/>
                </a:cubicBezTo>
                <a:cubicBezTo>
                  <a:pt x="39349" y="5297"/>
                  <a:pt x="38456" y="4940"/>
                  <a:pt x="37572" y="4940"/>
                </a:cubicBezTo>
                <a:cubicBezTo>
                  <a:pt x="37220" y="4940"/>
                  <a:pt x="36868" y="4997"/>
                  <a:pt x="36534" y="5120"/>
                </a:cubicBezTo>
                <a:cubicBezTo>
                  <a:pt x="37182" y="3014"/>
                  <a:pt x="35485" y="1304"/>
                  <a:pt x="33688" y="1304"/>
                </a:cubicBezTo>
                <a:cubicBezTo>
                  <a:pt x="32959" y="1304"/>
                  <a:pt x="32214" y="1585"/>
                  <a:pt x="31602" y="2235"/>
                </a:cubicBezTo>
                <a:cubicBezTo>
                  <a:pt x="29419" y="763"/>
                  <a:pt x="26865" y="0"/>
                  <a:pt x="242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p33"/>
          <p:cNvSpPr/>
          <p:nvPr/>
        </p:nvSpPr>
        <p:spPr>
          <a:xfrm>
            <a:off x="6154572" y="2389486"/>
            <a:ext cx="93394" cy="176642"/>
          </a:xfrm>
          <a:custGeom>
            <a:rect b="b" l="l" r="r" t="t"/>
            <a:pathLst>
              <a:path extrusionOk="0" h="4823" w="2550">
                <a:moveTo>
                  <a:pt x="1364" y="1"/>
                </a:moveTo>
                <a:cubicBezTo>
                  <a:pt x="1044" y="1"/>
                  <a:pt x="707" y="185"/>
                  <a:pt x="484" y="422"/>
                </a:cubicBezTo>
                <a:cubicBezTo>
                  <a:pt x="168" y="738"/>
                  <a:pt x="0" y="1185"/>
                  <a:pt x="0" y="1650"/>
                </a:cubicBezTo>
                <a:cubicBezTo>
                  <a:pt x="10" y="1753"/>
                  <a:pt x="93" y="1804"/>
                  <a:pt x="179" y="1804"/>
                </a:cubicBezTo>
                <a:cubicBezTo>
                  <a:pt x="265" y="1804"/>
                  <a:pt x="354" y="1753"/>
                  <a:pt x="372" y="1650"/>
                </a:cubicBezTo>
                <a:cubicBezTo>
                  <a:pt x="354" y="1278"/>
                  <a:pt x="503" y="943"/>
                  <a:pt x="745" y="664"/>
                </a:cubicBezTo>
                <a:cubicBezTo>
                  <a:pt x="901" y="496"/>
                  <a:pt x="1118" y="362"/>
                  <a:pt x="1326" y="362"/>
                </a:cubicBezTo>
                <a:cubicBezTo>
                  <a:pt x="1465" y="362"/>
                  <a:pt x="1601" y="422"/>
                  <a:pt x="1712" y="571"/>
                </a:cubicBezTo>
                <a:cubicBezTo>
                  <a:pt x="2103" y="1055"/>
                  <a:pt x="2159" y="1762"/>
                  <a:pt x="2178" y="2395"/>
                </a:cubicBezTo>
                <a:cubicBezTo>
                  <a:pt x="2088" y="2355"/>
                  <a:pt x="1998" y="2336"/>
                  <a:pt x="1908" y="2336"/>
                </a:cubicBezTo>
                <a:cubicBezTo>
                  <a:pt x="1831" y="2336"/>
                  <a:pt x="1753" y="2350"/>
                  <a:pt x="1675" y="2376"/>
                </a:cubicBezTo>
                <a:cubicBezTo>
                  <a:pt x="1322" y="2506"/>
                  <a:pt x="1080" y="2823"/>
                  <a:pt x="1005" y="3195"/>
                </a:cubicBezTo>
                <a:cubicBezTo>
                  <a:pt x="829" y="3900"/>
                  <a:pt x="1204" y="4823"/>
                  <a:pt x="2004" y="4823"/>
                </a:cubicBezTo>
                <a:cubicBezTo>
                  <a:pt x="2048" y="4823"/>
                  <a:pt x="2094" y="4820"/>
                  <a:pt x="2140" y="4814"/>
                </a:cubicBezTo>
                <a:cubicBezTo>
                  <a:pt x="2371" y="4796"/>
                  <a:pt x="2382" y="4458"/>
                  <a:pt x="2173" y="4458"/>
                </a:cubicBezTo>
                <a:cubicBezTo>
                  <a:pt x="2163" y="4458"/>
                  <a:pt x="2152" y="4459"/>
                  <a:pt x="2140" y="4460"/>
                </a:cubicBezTo>
                <a:cubicBezTo>
                  <a:pt x="2114" y="4463"/>
                  <a:pt x="2089" y="4464"/>
                  <a:pt x="2064" y="4464"/>
                </a:cubicBezTo>
                <a:cubicBezTo>
                  <a:pt x="1553" y="4464"/>
                  <a:pt x="1268" y="3935"/>
                  <a:pt x="1322" y="3455"/>
                </a:cubicBezTo>
                <a:cubicBezTo>
                  <a:pt x="1340" y="3214"/>
                  <a:pt x="1433" y="2990"/>
                  <a:pt x="1619" y="2804"/>
                </a:cubicBezTo>
                <a:cubicBezTo>
                  <a:pt x="1695" y="2729"/>
                  <a:pt x="1793" y="2691"/>
                  <a:pt x="1890" y="2691"/>
                </a:cubicBezTo>
                <a:cubicBezTo>
                  <a:pt x="2008" y="2691"/>
                  <a:pt x="2125" y="2747"/>
                  <a:pt x="2196" y="2860"/>
                </a:cubicBezTo>
                <a:cubicBezTo>
                  <a:pt x="2234" y="2919"/>
                  <a:pt x="2292" y="2946"/>
                  <a:pt x="2350" y="2946"/>
                </a:cubicBezTo>
                <a:cubicBezTo>
                  <a:pt x="2438" y="2946"/>
                  <a:pt x="2528" y="2886"/>
                  <a:pt x="2550" y="2785"/>
                </a:cubicBezTo>
                <a:cubicBezTo>
                  <a:pt x="2550" y="2246"/>
                  <a:pt x="2513" y="1706"/>
                  <a:pt x="2401" y="1185"/>
                </a:cubicBezTo>
                <a:cubicBezTo>
                  <a:pt x="2289" y="776"/>
                  <a:pt x="2085" y="254"/>
                  <a:pt x="1675" y="68"/>
                </a:cubicBezTo>
                <a:cubicBezTo>
                  <a:pt x="1577" y="21"/>
                  <a:pt x="1471" y="1"/>
                  <a:pt x="1364" y="1"/>
                </a:cubicBezTo>
                <a:close/>
              </a:path>
            </a:pathLst>
          </a:custGeom>
          <a:solidFill>
            <a:srgbClr val="2B160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6" name="Google Shape;856;p33"/>
          <p:cNvSpPr/>
          <p:nvPr/>
        </p:nvSpPr>
        <p:spPr>
          <a:xfrm>
            <a:off x="6450093" y="2587000"/>
            <a:ext cx="182319" cy="141739"/>
          </a:xfrm>
          <a:custGeom>
            <a:rect b="b" l="l" r="r" t="t"/>
            <a:pathLst>
              <a:path extrusionOk="0" h="3870" w="4978">
                <a:moveTo>
                  <a:pt x="221" y="0"/>
                </a:moveTo>
                <a:cubicBezTo>
                  <a:pt x="110" y="0"/>
                  <a:pt x="1" y="87"/>
                  <a:pt x="46" y="221"/>
                </a:cubicBezTo>
                <a:cubicBezTo>
                  <a:pt x="697" y="2306"/>
                  <a:pt x="2558" y="3757"/>
                  <a:pt x="4735" y="3869"/>
                </a:cubicBezTo>
                <a:cubicBezTo>
                  <a:pt x="4741" y="3869"/>
                  <a:pt x="4747" y="3870"/>
                  <a:pt x="4753" y="3870"/>
                </a:cubicBezTo>
                <a:cubicBezTo>
                  <a:pt x="4977" y="3870"/>
                  <a:pt x="4972" y="3515"/>
                  <a:pt x="4735" y="3497"/>
                </a:cubicBezTo>
                <a:cubicBezTo>
                  <a:pt x="2725" y="3404"/>
                  <a:pt x="995" y="2064"/>
                  <a:pt x="399" y="128"/>
                </a:cubicBezTo>
                <a:cubicBezTo>
                  <a:pt x="369" y="39"/>
                  <a:pt x="295" y="0"/>
                  <a:pt x="2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33"/>
          <p:cNvSpPr/>
          <p:nvPr/>
        </p:nvSpPr>
        <p:spPr>
          <a:xfrm>
            <a:off x="6483787" y="2333341"/>
            <a:ext cx="89988" cy="102990"/>
          </a:xfrm>
          <a:custGeom>
            <a:rect b="b" l="l" r="r" t="t"/>
            <a:pathLst>
              <a:path extrusionOk="0" h="2812" w="2457">
                <a:moveTo>
                  <a:pt x="1220" y="0"/>
                </a:moveTo>
                <a:cubicBezTo>
                  <a:pt x="1211" y="0"/>
                  <a:pt x="1201" y="1"/>
                  <a:pt x="1191" y="1"/>
                </a:cubicBezTo>
                <a:cubicBezTo>
                  <a:pt x="540" y="1"/>
                  <a:pt x="0" y="652"/>
                  <a:pt x="19" y="1434"/>
                </a:cubicBezTo>
                <a:cubicBezTo>
                  <a:pt x="37" y="2204"/>
                  <a:pt x="597" y="2811"/>
                  <a:pt x="1237" y="2811"/>
                </a:cubicBezTo>
                <a:cubicBezTo>
                  <a:pt x="1247" y="2811"/>
                  <a:pt x="1256" y="2811"/>
                  <a:pt x="1266" y="2811"/>
                </a:cubicBezTo>
                <a:cubicBezTo>
                  <a:pt x="1917" y="2792"/>
                  <a:pt x="2457" y="2160"/>
                  <a:pt x="2438" y="1378"/>
                </a:cubicBezTo>
                <a:cubicBezTo>
                  <a:pt x="2420" y="608"/>
                  <a:pt x="1860" y="0"/>
                  <a:pt x="12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p33"/>
          <p:cNvSpPr/>
          <p:nvPr/>
        </p:nvSpPr>
        <p:spPr>
          <a:xfrm>
            <a:off x="6776194" y="2355828"/>
            <a:ext cx="89328" cy="102990"/>
          </a:xfrm>
          <a:custGeom>
            <a:rect b="b" l="l" r="r" t="t"/>
            <a:pathLst>
              <a:path extrusionOk="0" h="2812" w="2439">
                <a:moveTo>
                  <a:pt x="1220" y="1"/>
                </a:moveTo>
                <a:cubicBezTo>
                  <a:pt x="1211" y="1"/>
                  <a:pt x="1201" y="1"/>
                  <a:pt x="1191" y="1"/>
                </a:cubicBezTo>
                <a:cubicBezTo>
                  <a:pt x="540" y="1"/>
                  <a:pt x="0" y="652"/>
                  <a:pt x="19" y="1434"/>
                </a:cubicBezTo>
                <a:cubicBezTo>
                  <a:pt x="37" y="2204"/>
                  <a:pt x="597" y="2812"/>
                  <a:pt x="1237" y="2812"/>
                </a:cubicBezTo>
                <a:cubicBezTo>
                  <a:pt x="1247" y="2812"/>
                  <a:pt x="1256" y="2811"/>
                  <a:pt x="1266" y="2811"/>
                </a:cubicBezTo>
                <a:cubicBezTo>
                  <a:pt x="1917" y="2793"/>
                  <a:pt x="2438" y="2160"/>
                  <a:pt x="2420" y="1378"/>
                </a:cubicBezTo>
                <a:cubicBezTo>
                  <a:pt x="2401" y="608"/>
                  <a:pt x="1859" y="1"/>
                  <a:pt x="122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33"/>
          <p:cNvSpPr/>
          <p:nvPr/>
        </p:nvSpPr>
        <p:spPr>
          <a:xfrm>
            <a:off x="6454781" y="2251156"/>
            <a:ext cx="134377" cy="62849"/>
          </a:xfrm>
          <a:custGeom>
            <a:rect b="b" l="l" r="r" t="t"/>
            <a:pathLst>
              <a:path extrusionOk="0" h="1716" w="3669">
                <a:moveTo>
                  <a:pt x="2637" y="1"/>
                </a:moveTo>
                <a:cubicBezTo>
                  <a:pt x="2595" y="1"/>
                  <a:pt x="2550" y="4"/>
                  <a:pt x="2504" y="12"/>
                </a:cubicBezTo>
                <a:lnTo>
                  <a:pt x="885" y="272"/>
                </a:lnTo>
                <a:cubicBezTo>
                  <a:pt x="1" y="414"/>
                  <a:pt x="193" y="1716"/>
                  <a:pt x="1013" y="1716"/>
                </a:cubicBezTo>
                <a:cubicBezTo>
                  <a:pt x="1056" y="1716"/>
                  <a:pt x="1100" y="1712"/>
                  <a:pt x="1146" y="1705"/>
                </a:cubicBezTo>
                <a:lnTo>
                  <a:pt x="2784" y="1445"/>
                </a:lnTo>
                <a:cubicBezTo>
                  <a:pt x="3668" y="1303"/>
                  <a:pt x="3460" y="1"/>
                  <a:pt x="26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33"/>
          <p:cNvSpPr/>
          <p:nvPr/>
        </p:nvSpPr>
        <p:spPr>
          <a:xfrm>
            <a:off x="6764072" y="2269871"/>
            <a:ext cx="123939" cy="59552"/>
          </a:xfrm>
          <a:custGeom>
            <a:rect b="b" l="l" r="r" t="t"/>
            <a:pathLst>
              <a:path extrusionOk="0" h="1626" w="3384">
                <a:moveTo>
                  <a:pt x="952" y="0"/>
                </a:moveTo>
                <a:cubicBezTo>
                  <a:pt x="84" y="0"/>
                  <a:pt x="1" y="1400"/>
                  <a:pt x="908" y="1455"/>
                </a:cubicBezTo>
                <a:cubicBezTo>
                  <a:pt x="1467" y="1492"/>
                  <a:pt x="2025" y="1548"/>
                  <a:pt x="2583" y="1622"/>
                </a:cubicBezTo>
                <a:cubicBezTo>
                  <a:pt x="2606" y="1624"/>
                  <a:pt x="2629" y="1625"/>
                  <a:pt x="2652" y="1625"/>
                </a:cubicBezTo>
                <a:cubicBezTo>
                  <a:pt x="3030" y="1625"/>
                  <a:pt x="3330" y="1338"/>
                  <a:pt x="3365" y="952"/>
                </a:cubicBezTo>
                <a:cubicBezTo>
                  <a:pt x="3383" y="561"/>
                  <a:pt x="3104" y="208"/>
                  <a:pt x="2695" y="170"/>
                </a:cubicBezTo>
                <a:cubicBezTo>
                  <a:pt x="2137" y="96"/>
                  <a:pt x="1578" y="40"/>
                  <a:pt x="1020" y="3"/>
                </a:cubicBezTo>
                <a:cubicBezTo>
                  <a:pt x="997" y="1"/>
                  <a:pt x="974" y="0"/>
                  <a:pt x="95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33"/>
          <p:cNvSpPr/>
          <p:nvPr/>
        </p:nvSpPr>
        <p:spPr>
          <a:xfrm>
            <a:off x="5770128" y="2135094"/>
            <a:ext cx="310177" cy="341455"/>
          </a:xfrm>
          <a:custGeom>
            <a:rect b="b" l="l" r="r" t="t"/>
            <a:pathLst>
              <a:path extrusionOk="0" h="9323" w="8469">
                <a:moveTo>
                  <a:pt x="1525" y="5923"/>
                </a:moveTo>
                <a:cubicBezTo>
                  <a:pt x="1699" y="5923"/>
                  <a:pt x="1874" y="5932"/>
                  <a:pt x="2048" y="5954"/>
                </a:cubicBezTo>
                <a:cubicBezTo>
                  <a:pt x="3183" y="6065"/>
                  <a:pt x="4263" y="6419"/>
                  <a:pt x="5230" y="6996"/>
                </a:cubicBezTo>
                <a:cubicBezTo>
                  <a:pt x="6049" y="7442"/>
                  <a:pt x="6812" y="8001"/>
                  <a:pt x="7501" y="8633"/>
                </a:cubicBezTo>
                <a:cubicBezTo>
                  <a:pt x="6459" y="8522"/>
                  <a:pt x="5435" y="8373"/>
                  <a:pt x="4412" y="8168"/>
                </a:cubicBezTo>
                <a:cubicBezTo>
                  <a:pt x="3388" y="7963"/>
                  <a:pt x="2290" y="7740"/>
                  <a:pt x="1397" y="7219"/>
                </a:cubicBezTo>
                <a:cubicBezTo>
                  <a:pt x="1136" y="7052"/>
                  <a:pt x="243" y="6437"/>
                  <a:pt x="615" y="6084"/>
                </a:cubicBezTo>
                <a:cubicBezTo>
                  <a:pt x="764" y="5972"/>
                  <a:pt x="950" y="5935"/>
                  <a:pt x="1155" y="5935"/>
                </a:cubicBezTo>
                <a:cubicBezTo>
                  <a:pt x="1278" y="5927"/>
                  <a:pt x="1401" y="5923"/>
                  <a:pt x="1525" y="5923"/>
                </a:cubicBezTo>
                <a:close/>
                <a:moveTo>
                  <a:pt x="6152" y="357"/>
                </a:moveTo>
                <a:cubicBezTo>
                  <a:pt x="6383" y="357"/>
                  <a:pt x="6568" y="566"/>
                  <a:pt x="6682" y="761"/>
                </a:cubicBezTo>
                <a:cubicBezTo>
                  <a:pt x="6980" y="1301"/>
                  <a:pt x="7185" y="1896"/>
                  <a:pt x="7296" y="2529"/>
                </a:cubicBezTo>
                <a:cubicBezTo>
                  <a:pt x="7426" y="3181"/>
                  <a:pt x="7520" y="3850"/>
                  <a:pt x="7613" y="4502"/>
                </a:cubicBezTo>
                <a:cubicBezTo>
                  <a:pt x="7817" y="5879"/>
                  <a:pt x="7948" y="7275"/>
                  <a:pt x="8059" y="8652"/>
                </a:cubicBezTo>
                <a:cubicBezTo>
                  <a:pt x="7966" y="8559"/>
                  <a:pt x="7855" y="8466"/>
                  <a:pt x="7761" y="8373"/>
                </a:cubicBezTo>
                <a:cubicBezTo>
                  <a:pt x="7203" y="7684"/>
                  <a:pt x="6719" y="6921"/>
                  <a:pt x="6328" y="6140"/>
                </a:cubicBezTo>
                <a:cubicBezTo>
                  <a:pt x="5789" y="5079"/>
                  <a:pt x="5435" y="3944"/>
                  <a:pt x="5305" y="2790"/>
                </a:cubicBezTo>
                <a:cubicBezTo>
                  <a:pt x="5212" y="2176"/>
                  <a:pt x="5286" y="1543"/>
                  <a:pt x="5510" y="984"/>
                </a:cubicBezTo>
                <a:cubicBezTo>
                  <a:pt x="5621" y="743"/>
                  <a:pt x="5789" y="445"/>
                  <a:pt x="6049" y="370"/>
                </a:cubicBezTo>
                <a:cubicBezTo>
                  <a:pt x="6084" y="361"/>
                  <a:pt x="6119" y="357"/>
                  <a:pt x="6152" y="357"/>
                </a:cubicBezTo>
                <a:close/>
                <a:moveTo>
                  <a:pt x="6130" y="1"/>
                </a:moveTo>
                <a:cubicBezTo>
                  <a:pt x="5967" y="1"/>
                  <a:pt x="5800" y="56"/>
                  <a:pt x="5640" y="184"/>
                </a:cubicBezTo>
                <a:cubicBezTo>
                  <a:pt x="5175" y="556"/>
                  <a:pt x="4988" y="1264"/>
                  <a:pt x="4933" y="1841"/>
                </a:cubicBezTo>
                <a:cubicBezTo>
                  <a:pt x="4802" y="3125"/>
                  <a:pt x="5230" y="4483"/>
                  <a:pt x="5714" y="5637"/>
                </a:cubicBezTo>
                <a:cubicBezTo>
                  <a:pt x="5975" y="6288"/>
                  <a:pt x="6310" y="6903"/>
                  <a:pt x="6682" y="7498"/>
                </a:cubicBezTo>
                <a:cubicBezTo>
                  <a:pt x="5286" y="6475"/>
                  <a:pt x="3723" y="5712"/>
                  <a:pt x="1973" y="5581"/>
                </a:cubicBezTo>
                <a:cubicBezTo>
                  <a:pt x="1779" y="5566"/>
                  <a:pt x="1555" y="5544"/>
                  <a:pt x="1330" y="5544"/>
                </a:cubicBezTo>
                <a:cubicBezTo>
                  <a:pt x="1018" y="5544"/>
                  <a:pt x="704" y="5586"/>
                  <a:pt x="466" y="5749"/>
                </a:cubicBezTo>
                <a:cubicBezTo>
                  <a:pt x="1" y="6047"/>
                  <a:pt x="168" y="6568"/>
                  <a:pt x="466" y="6921"/>
                </a:cubicBezTo>
                <a:cubicBezTo>
                  <a:pt x="1229" y="7777"/>
                  <a:pt x="2457" y="8075"/>
                  <a:pt x="3537" y="8336"/>
                </a:cubicBezTo>
                <a:cubicBezTo>
                  <a:pt x="4951" y="8671"/>
                  <a:pt x="6384" y="8894"/>
                  <a:pt x="7836" y="9043"/>
                </a:cubicBezTo>
                <a:lnTo>
                  <a:pt x="8059" y="9266"/>
                </a:lnTo>
                <a:cubicBezTo>
                  <a:pt x="8087" y="9303"/>
                  <a:pt x="8129" y="9322"/>
                  <a:pt x="8173" y="9322"/>
                </a:cubicBezTo>
                <a:cubicBezTo>
                  <a:pt x="8217" y="9322"/>
                  <a:pt x="8264" y="9303"/>
                  <a:pt x="8301" y="9266"/>
                </a:cubicBezTo>
                <a:cubicBezTo>
                  <a:pt x="8376" y="9266"/>
                  <a:pt x="8450" y="9210"/>
                  <a:pt x="8469" y="9117"/>
                </a:cubicBezTo>
                <a:cubicBezTo>
                  <a:pt x="8338" y="7591"/>
                  <a:pt x="8208" y="6065"/>
                  <a:pt x="8003" y="4539"/>
                </a:cubicBezTo>
                <a:cubicBezTo>
                  <a:pt x="7892" y="3813"/>
                  <a:pt x="7780" y="3069"/>
                  <a:pt x="7631" y="2343"/>
                </a:cubicBezTo>
                <a:cubicBezTo>
                  <a:pt x="7501" y="1710"/>
                  <a:pt x="7315" y="1022"/>
                  <a:pt x="6943" y="482"/>
                </a:cubicBezTo>
                <a:cubicBezTo>
                  <a:pt x="6735" y="201"/>
                  <a:pt x="6440" y="1"/>
                  <a:pt x="613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33"/>
          <p:cNvSpPr/>
          <p:nvPr/>
        </p:nvSpPr>
        <p:spPr>
          <a:xfrm>
            <a:off x="6706645" y="2353814"/>
            <a:ext cx="1833594" cy="2841001"/>
          </a:xfrm>
          <a:custGeom>
            <a:rect b="b" l="l" r="r" t="t"/>
            <a:pathLst>
              <a:path extrusionOk="0" h="77570" w="50064">
                <a:moveTo>
                  <a:pt x="29034" y="0"/>
                </a:moveTo>
                <a:cubicBezTo>
                  <a:pt x="27768" y="5304"/>
                  <a:pt x="17532" y="11911"/>
                  <a:pt x="17532" y="11911"/>
                </a:cubicBezTo>
                <a:cubicBezTo>
                  <a:pt x="16137" y="10776"/>
                  <a:pt x="15262" y="7612"/>
                  <a:pt x="15262" y="7612"/>
                </a:cubicBezTo>
                <a:cubicBezTo>
                  <a:pt x="15262" y="7612"/>
                  <a:pt x="3351" y="16917"/>
                  <a:pt x="1676" y="21849"/>
                </a:cubicBezTo>
                <a:cubicBezTo>
                  <a:pt x="1" y="26800"/>
                  <a:pt x="9269" y="77570"/>
                  <a:pt x="9269" y="77570"/>
                </a:cubicBezTo>
                <a:lnTo>
                  <a:pt x="50064" y="77570"/>
                </a:lnTo>
                <a:lnTo>
                  <a:pt x="46100" y="58475"/>
                </a:lnTo>
                <a:lnTo>
                  <a:pt x="47831" y="13158"/>
                </a:lnTo>
                <a:cubicBezTo>
                  <a:pt x="44574" y="7779"/>
                  <a:pt x="29034" y="0"/>
                  <a:pt x="290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Google Shape;863;p33"/>
          <p:cNvSpPr/>
          <p:nvPr/>
        </p:nvSpPr>
        <p:spPr>
          <a:xfrm>
            <a:off x="6871600" y="1315409"/>
            <a:ext cx="830948" cy="583143"/>
          </a:xfrm>
          <a:custGeom>
            <a:rect b="b" l="l" r="r" t="t"/>
            <a:pathLst>
              <a:path extrusionOk="0" h="15922" w="22688">
                <a:moveTo>
                  <a:pt x="11672" y="1"/>
                </a:moveTo>
                <a:cubicBezTo>
                  <a:pt x="11254" y="1"/>
                  <a:pt x="10837" y="28"/>
                  <a:pt x="10423" y="83"/>
                </a:cubicBezTo>
                <a:cubicBezTo>
                  <a:pt x="5603" y="679"/>
                  <a:pt x="1378" y="4531"/>
                  <a:pt x="336" y="9259"/>
                </a:cubicBezTo>
                <a:cubicBezTo>
                  <a:pt x="112" y="10338"/>
                  <a:pt x="1" y="11417"/>
                  <a:pt x="38" y="12515"/>
                </a:cubicBezTo>
                <a:cubicBezTo>
                  <a:pt x="643" y="12740"/>
                  <a:pt x="1296" y="12852"/>
                  <a:pt x="1937" y="12852"/>
                </a:cubicBezTo>
                <a:cubicBezTo>
                  <a:pt x="1987" y="12852"/>
                  <a:pt x="2036" y="12852"/>
                  <a:pt x="2085" y="12850"/>
                </a:cubicBezTo>
                <a:cubicBezTo>
                  <a:pt x="2191" y="12852"/>
                  <a:pt x="2296" y="12853"/>
                  <a:pt x="2401" y="12853"/>
                </a:cubicBezTo>
                <a:cubicBezTo>
                  <a:pt x="7184" y="12853"/>
                  <a:pt x="11807" y="11202"/>
                  <a:pt x="15522" y="8198"/>
                </a:cubicBezTo>
                <a:lnTo>
                  <a:pt x="15541" y="8235"/>
                </a:lnTo>
                <a:cubicBezTo>
                  <a:pt x="17030" y="10710"/>
                  <a:pt x="18370" y="13278"/>
                  <a:pt x="19561" y="15921"/>
                </a:cubicBezTo>
                <a:cubicBezTo>
                  <a:pt x="19840" y="14935"/>
                  <a:pt x="20491" y="14097"/>
                  <a:pt x="21385" y="13613"/>
                </a:cubicBezTo>
                <a:cubicBezTo>
                  <a:pt x="21747" y="13389"/>
                  <a:pt x="22159" y="13276"/>
                  <a:pt x="22588" y="13276"/>
                </a:cubicBezTo>
                <a:cubicBezTo>
                  <a:pt x="22621" y="13276"/>
                  <a:pt x="22654" y="13277"/>
                  <a:pt x="22687" y="13278"/>
                </a:cubicBezTo>
                <a:cubicBezTo>
                  <a:pt x="22185" y="10710"/>
                  <a:pt x="21589" y="8123"/>
                  <a:pt x="20380" y="5797"/>
                </a:cubicBezTo>
                <a:cubicBezTo>
                  <a:pt x="19133" y="3415"/>
                  <a:pt x="17160" y="1312"/>
                  <a:pt x="14610" y="456"/>
                </a:cubicBezTo>
                <a:cubicBezTo>
                  <a:pt x="13655" y="155"/>
                  <a:pt x="12662" y="1"/>
                  <a:pt x="11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p33"/>
          <p:cNvSpPr/>
          <p:nvPr/>
        </p:nvSpPr>
        <p:spPr>
          <a:xfrm>
            <a:off x="6872992" y="1615617"/>
            <a:ext cx="905224" cy="1174454"/>
          </a:xfrm>
          <a:custGeom>
            <a:rect b="b" l="l" r="r" t="t"/>
            <a:pathLst>
              <a:path extrusionOk="0" h="32067" w="24716">
                <a:moveTo>
                  <a:pt x="15466" y="1"/>
                </a:moveTo>
                <a:cubicBezTo>
                  <a:pt x="11750" y="3021"/>
                  <a:pt x="7080" y="4655"/>
                  <a:pt x="2289" y="4655"/>
                </a:cubicBezTo>
                <a:cubicBezTo>
                  <a:pt x="2208" y="4655"/>
                  <a:pt x="2128" y="4654"/>
                  <a:pt x="2047" y="4653"/>
                </a:cubicBezTo>
                <a:cubicBezTo>
                  <a:pt x="1998" y="4655"/>
                  <a:pt x="1949" y="4655"/>
                  <a:pt x="1900" y="4655"/>
                </a:cubicBezTo>
                <a:cubicBezTo>
                  <a:pt x="1258" y="4655"/>
                  <a:pt x="605" y="4542"/>
                  <a:pt x="0" y="4300"/>
                </a:cubicBezTo>
                <a:lnTo>
                  <a:pt x="0" y="4300"/>
                </a:lnTo>
                <a:cubicBezTo>
                  <a:pt x="56" y="6682"/>
                  <a:pt x="614" y="9083"/>
                  <a:pt x="1247" y="11409"/>
                </a:cubicBezTo>
                <a:cubicBezTo>
                  <a:pt x="2382" y="15652"/>
                  <a:pt x="3759" y="20007"/>
                  <a:pt x="6737" y="23227"/>
                </a:cubicBezTo>
                <a:cubicBezTo>
                  <a:pt x="7407" y="23971"/>
                  <a:pt x="8189" y="24604"/>
                  <a:pt x="9063" y="25088"/>
                </a:cubicBezTo>
                <a:cubicBezTo>
                  <a:pt x="9585" y="25349"/>
                  <a:pt x="10143" y="25535"/>
                  <a:pt x="10720" y="25646"/>
                </a:cubicBezTo>
                <a:lnTo>
                  <a:pt x="10720" y="27768"/>
                </a:lnTo>
                <a:cubicBezTo>
                  <a:pt x="10738" y="27861"/>
                  <a:pt x="11613" y="30950"/>
                  <a:pt x="12990" y="32067"/>
                </a:cubicBezTo>
                <a:cubicBezTo>
                  <a:pt x="12990" y="32067"/>
                  <a:pt x="23226" y="25460"/>
                  <a:pt x="24492" y="20156"/>
                </a:cubicBezTo>
                <a:cubicBezTo>
                  <a:pt x="24492" y="20156"/>
                  <a:pt x="22798" y="16564"/>
                  <a:pt x="21495" y="13996"/>
                </a:cubicBezTo>
                <a:cubicBezTo>
                  <a:pt x="23598" y="12433"/>
                  <a:pt x="24715" y="9883"/>
                  <a:pt x="24436" y="7296"/>
                </a:cubicBezTo>
                <a:cubicBezTo>
                  <a:pt x="24324" y="6477"/>
                  <a:pt x="24008" y="5565"/>
                  <a:pt x="23245" y="5212"/>
                </a:cubicBezTo>
                <a:cubicBezTo>
                  <a:pt x="23059" y="5137"/>
                  <a:pt x="22854" y="5081"/>
                  <a:pt x="22649" y="5081"/>
                </a:cubicBezTo>
                <a:cubicBezTo>
                  <a:pt x="22616" y="5080"/>
                  <a:pt x="22583" y="5079"/>
                  <a:pt x="22550" y="5079"/>
                </a:cubicBezTo>
                <a:cubicBezTo>
                  <a:pt x="22120" y="5079"/>
                  <a:pt x="21708" y="5192"/>
                  <a:pt x="21328" y="5416"/>
                </a:cubicBezTo>
                <a:cubicBezTo>
                  <a:pt x="20435" y="5900"/>
                  <a:pt x="19783" y="6738"/>
                  <a:pt x="19523" y="7706"/>
                </a:cubicBezTo>
                <a:cubicBezTo>
                  <a:pt x="18332" y="5081"/>
                  <a:pt x="16973" y="2513"/>
                  <a:pt x="15484" y="19"/>
                </a:cubicBezTo>
                <a:lnTo>
                  <a:pt x="15466" y="1"/>
                </a:lnTo>
                <a:close/>
              </a:path>
            </a:pathLst>
          </a:custGeom>
          <a:solidFill>
            <a:srgbClr val="A857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p33"/>
          <p:cNvSpPr/>
          <p:nvPr/>
        </p:nvSpPr>
        <p:spPr>
          <a:xfrm>
            <a:off x="7619319" y="1834447"/>
            <a:ext cx="96837" cy="239637"/>
          </a:xfrm>
          <a:custGeom>
            <a:rect b="b" l="l" r="r" t="t"/>
            <a:pathLst>
              <a:path extrusionOk="0" h="6543" w="2644">
                <a:moveTo>
                  <a:pt x="1674" y="0"/>
                </a:moveTo>
                <a:cubicBezTo>
                  <a:pt x="1020" y="0"/>
                  <a:pt x="490" y="830"/>
                  <a:pt x="317" y="1396"/>
                </a:cubicBezTo>
                <a:cubicBezTo>
                  <a:pt x="1" y="2345"/>
                  <a:pt x="261" y="3350"/>
                  <a:pt x="503" y="4280"/>
                </a:cubicBezTo>
                <a:cubicBezTo>
                  <a:pt x="528" y="4377"/>
                  <a:pt x="594" y="4418"/>
                  <a:pt x="663" y="4418"/>
                </a:cubicBezTo>
                <a:cubicBezTo>
                  <a:pt x="752" y="4418"/>
                  <a:pt x="846" y="4348"/>
                  <a:pt x="857" y="4243"/>
                </a:cubicBezTo>
                <a:cubicBezTo>
                  <a:pt x="888" y="4006"/>
                  <a:pt x="1147" y="3877"/>
                  <a:pt x="1373" y="3877"/>
                </a:cubicBezTo>
                <a:cubicBezTo>
                  <a:pt x="1413" y="3877"/>
                  <a:pt x="1453" y="3881"/>
                  <a:pt x="1490" y="3889"/>
                </a:cubicBezTo>
                <a:cubicBezTo>
                  <a:pt x="1806" y="4038"/>
                  <a:pt x="2011" y="4317"/>
                  <a:pt x="2029" y="4671"/>
                </a:cubicBezTo>
                <a:cubicBezTo>
                  <a:pt x="2085" y="5341"/>
                  <a:pt x="1676" y="5955"/>
                  <a:pt x="1024" y="6179"/>
                </a:cubicBezTo>
                <a:cubicBezTo>
                  <a:pt x="822" y="6246"/>
                  <a:pt x="895" y="6542"/>
                  <a:pt x="1076" y="6542"/>
                </a:cubicBezTo>
                <a:cubicBezTo>
                  <a:pt x="1095" y="6542"/>
                  <a:pt x="1115" y="6539"/>
                  <a:pt x="1136" y="6532"/>
                </a:cubicBezTo>
                <a:cubicBezTo>
                  <a:pt x="2029" y="6216"/>
                  <a:pt x="2644" y="5174"/>
                  <a:pt x="2290" y="4243"/>
                </a:cubicBezTo>
                <a:cubicBezTo>
                  <a:pt x="2141" y="3815"/>
                  <a:pt x="1750" y="3536"/>
                  <a:pt x="1322" y="3517"/>
                </a:cubicBezTo>
                <a:cubicBezTo>
                  <a:pt x="1099" y="3517"/>
                  <a:pt x="894" y="3610"/>
                  <a:pt x="745" y="3759"/>
                </a:cubicBezTo>
                <a:cubicBezTo>
                  <a:pt x="541" y="3126"/>
                  <a:pt x="485" y="2475"/>
                  <a:pt x="578" y="1824"/>
                </a:cubicBezTo>
                <a:cubicBezTo>
                  <a:pt x="615" y="1489"/>
                  <a:pt x="745" y="1191"/>
                  <a:pt x="931" y="912"/>
                </a:cubicBezTo>
                <a:cubicBezTo>
                  <a:pt x="1070" y="695"/>
                  <a:pt x="1363" y="364"/>
                  <a:pt x="1672" y="364"/>
                </a:cubicBezTo>
                <a:cubicBezTo>
                  <a:pt x="1735" y="364"/>
                  <a:pt x="1799" y="378"/>
                  <a:pt x="1862" y="409"/>
                </a:cubicBezTo>
                <a:cubicBezTo>
                  <a:pt x="1892" y="426"/>
                  <a:pt x="1921" y="433"/>
                  <a:pt x="1949" y="433"/>
                </a:cubicBezTo>
                <a:cubicBezTo>
                  <a:pt x="2113" y="433"/>
                  <a:pt x="2223" y="188"/>
                  <a:pt x="2048" y="93"/>
                </a:cubicBezTo>
                <a:cubicBezTo>
                  <a:pt x="1920" y="29"/>
                  <a:pt x="1795" y="0"/>
                  <a:pt x="1674" y="0"/>
                </a:cubicBezTo>
                <a:close/>
              </a:path>
            </a:pathLst>
          </a:custGeom>
          <a:solidFill>
            <a:srgbClr val="2B160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33"/>
          <p:cNvSpPr/>
          <p:nvPr/>
        </p:nvSpPr>
        <p:spPr>
          <a:xfrm>
            <a:off x="7379834" y="2169082"/>
            <a:ext cx="102550" cy="185872"/>
          </a:xfrm>
          <a:custGeom>
            <a:rect b="b" l="l" r="r" t="t"/>
            <a:pathLst>
              <a:path extrusionOk="0" h="5075" w="2800">
                <a:moveTo>
                  <a:pt x="2380" y="1"/>
                </a:moveTo>
                <a:cubicBezTo>
                  <a:pt x="2287" y="1"/>
                  <a:pt x="2204" y="56"/>
                  <a:pt x="2222" y="168"/>
                </a:cubicBezTo>
                <a:cubicBezTo>
                  <a:pt x="2427" y="1955"/>
                  <a:pt x="1645" y="3704"/>
                  <a:pt x="156" y="4728"/>
                </a:cubicBezTo>
                <a:cubicBezTo>
                  <a:pt x="1" y="4836"/>
                  <a:pt x="105" y="5075"/>
                  <a:pt x="252" y="5075"/>
                </a:cubicBezTo>
                <a:cubicBezTo>
                  <a:pt x="281" y="5075"/>
                  <a:pt x="312" y="5066"/>
                  <a:pt x="342" y="5044"/>
                </a:cubicBezTo>
                <a:cubicBezTo>
                  <a:pt x="1943" y="3965"/>
                  <a:pt x="2799" y="2085"/>
                  <a:pt x="2594" y="168"/>
                </a:cubicBezTo>
                <a:cubicBezTo>
                  <a:pt x="2576" y="56"/>
                  <a:pt x="2473" y="1"/>
                  <a:pt x="238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Google Shape;867;p33"/>
          <p:cNvSpPr/>
          <p:nvPr/>
        </p:nvSpPr>
        <p:spPr>
          <a:xfrm>
            <a:off x="7020184" y="2033609"/>
            <a:ext cx="102990" cy="101927"/>
          </a:xfrm>
          <a:custGeom>
            <a:rect b="b" l="l" r="r" t="t"/>
            <a:pathLst>
              <a:path extrusionOk="0" h="2783" w="2812">
                <a:moveTo>
                  <a:pt x="1265" y="1"/>
                </a:moveTo>
                <a:cubicBezTo>
                  <a:pt x="1139" y="1"/>
                  <a:pt x="1014" y="23"/>
                  <a:pt x="894" y="71"/>
                </a:cubicBezTo>
                <a:cubicBezTo>
                  <a:pt x="280" y="312"/>
                  <a:pt x="1" y="1094"/>
                  <a:pt x="280" y="1820"/>
                </a:cubicBezTo>
                <a:cubicBezTo>
                  <a:pt x="505" y="2404"/>
                  <a:pt x="1018" y="2783"/>
                  <a:pt x="1530" y="2783"/>
                </a:cubicBezTo>
                <a:cubicBezTo>
                  <a:pt x="1655" y="2783"/>
                  <a:pt x="1779" y="2761"/>
                  <a:pt x="1899" y="2713"/>
                </a:cubicBezTo>
                <a:cubicBezTo>
                  <a:pt x="2532" y="2471"/>
                  <a:pt x="2811" y="1690"/>
                  <a:pt x="2532" y="964"/>
                </a:cubicBezTo>
                <a:cubicBezTo>
                  <a:pt x="2307" y="380"/>
                  <a:pt x="1782" y="1"/>
                  <a:pt x="126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p33"/>
          <p:cNvSpPr/>
          <p:nvPr/>
        </p:nvSpPr>
        <p:spPr>
          <a:xfrm>
            <a:off x="7303069" y="1956515"/>
            <a:ext cx="102294" cy="101415"/>
          </a:xfrm>
          <a:custGeom>
            <a:rect b="b" l="l" r="r" t="t"/>
            <a:pathLst>
              <a:path extrusionOk="0" h="2769" w="2793">
                <a:moveTo>
                  <a:pt x="1272" y="1"/>
                </a:moveTo>
                <a:cubicBezTo>
                  <a:pt x="1145" y="1"/>
                  <a:pt x="1017" y="24"/>
                  <a:pt x="894" y="73"/>
                </a:cubicBezTo>
                <a:cubicBezTo>
                  <a:pt x="280" y="314"/>
                  <a:pt x="0" y="1096"/>
                  <a:pt x="280" y="1822"/>
                </a:cubicBezTo>
                <a:cubicBezTo>
                  <a:pt x="488" y="2402"/>
                  <a:pt x="1005" y="2768"/>
                  <a:pt x="1518" y="2768"/>
                </a:cubicBezTo>
                <a:cubicBezTo>
                  <a:pt x="1647" y="2768"/>
                  <a:pt x="1775" y="2745"/>
                  <a:pt x="1899" y="2697"/>
                </a:cubicBezTo>
                <a:cubicBezTo>
                  <a:pt x="2513" y="2473"/>
                  <a:pt x="2792" y="1692"/>
                  <a:pt x="2513" y="947"/>
                </a:cubicBezTo>
                <a:cubicBezTo>
                  <a:pt x="2290" y="367"/>
                  <a:pt x="1781" y="1"/>
                  <a:pt x="12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33"/>
          <p:cNvSpPr/>
          <p:nvPr/>
        </p:nvSpPr>
        <p:spPr>
          <a:xfrm>
            <a:off x="6964589" y="1949556"/>
            <a:ext cx="131704" cy="82589"/>
          </a:xfrm>
          <a:custGeom>
            <a:rect b="b" l="l" r="r" t="t"/>
            <a:pathLst>
              <a:path extrusionOk="0" h="2255" w="3596">
                <a:moveTo>
                  <a:pt x="2507" y="1"/>
                </a:moveTo>
                <a:cubicBezTo>
                  <a:pt x="2394" y="1"/>
                  <a:pt x="2274" y="30"/>
                  <a:pt x="2152" y="95"/>
                </a:cubicBezTo>
                <a:lnTo>
                  <a:pt x="700" y="895"/>
                </a:lnTo>
                <a:cubicBezTo>
                  <a:pt x="1" y="1277"/>
                  <a:pt x="428" y="2255"/>
                  <a:pt x="1089" y="2255"/>
                </a:cubicBezTo>
                <a:cubicBezTo>
                  <a:pt x="1202" y="2255"/>
                  <a:pt x="1322" y="2226"/>
                  <a:pt x="1444" y="2161"/>
                </a:cubicBezTo>
                <a:lnTo>
                  <a:pt x="2896" y="1361"/>
                </a:lnTo>
                <a:cubicBezTo>
                  <a:pt x="3595" y="979"/>
                  <a:pt x="3168" y="1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33"/>
          <p:cNvSpPr/>
          <p:nvPr/>
        </p:nvSpPr>
        <p:spPr>
          <a:xfrm>
            <a:off x="7259267" y="1868800"/>
            <a:ext cx="126979" cy="68232"/>
          </a:xfrm>
          <a:custGeom>
            <a:rect b="b" l="l" r="r" t="t"/>
            <a:pathLst>
              <a:path extrusionOk="0" h="1863" w="3467">
                <a:moveTo>
                  <a:pt x="2665" y="1"/>
                </a:moveTo>
                <a:cubicBezTo>
                  <a:pt x="2598" y="1"/>
                  <a:pt x="2530" y="10"/>
                  <a:pt x="2462" y="30"/>
                </a:cubicBezTo>
                <a:cubicBezTo>
                  <a:pt x="1904" y="141"/>
                  <a:pt x="1364" y="271"/>
                  <a:pt x="824" y="420"/>
                </a:cubicBezTo>
                <a:cubicBezTo>
                  <a:pt x="1" y="643"/>
                  <a:pt x="253" y="1862"/>
                  <a:pt x="1011" y="1862"/>
                </a:cubicBezTo>
                <a:cubicBezTo>
                  <a:pt x="1076" y="1862"/>
                  <a:pt x="1144" y="1854"/>
                  <a:pt x="1215" y="1835"/>
                </a:cubicBezTo>
                <a:cubicBezTo>
                  <a:pt x="1755" y="1686"/>
                  <a:pt x="2313" y="1556"/>
                  <a:pt x="2853" y="1425"/>
                </a:cubicBezTo>
                <a:cubicBezTo>
                  <a:pt x="3225" y="1314"/>
                  <a:pt x="3467" y="923"/>
                  <a:pt x="3355" y="532"/>
                </a:cubicBezTo>
                <a:cubicBezTo>
                  <a:pt x="3263" y="209"/>
                  <a:pt x="2981" y="1"/>
                  <a:pt x="266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33"/>
          <p:cNvSpPr/>
          <p:nvPr/>
        </p:nvSpPr>
        <p:spPr>
          <a:xfrm>
            <a:off x="6918040" y="2914273"/>
            <a:ext cx="138809" cy="116541"/>
          </a:xfrm>
          <a:custGeom>
            <a:rect b="b" l="l" r="r" t="t"/>
            <a:pathLst>
              <a:path extrusionOk="0" h="3182" w="3790">
                <a:moveTo>
                  <a:pt x="2743" y="0"/>
                </a:moveTo>
                <a:cubicBezTo>
                  <a:pt x="2577" y="0"/>
                  <a:pt x="2404" y="65"/>
                  <a:pt x="2250" y="218"/>
                </a:cubicBezTo>
                <a:lnTo>
                  <a:pt x="519" y="1931"/>
                </a:lnTo>
                <a:cubicBezTo>
                  <a:pt x="0" y="2450"/>
                  <a:pt x="509" y="3181"/>
                  <a:pt x="1068" y="3181"/>
                </a:cubicBezTo>
                <a:cubicBezTo>
                  <a:pt x="1230" y="3181"/>
                  <a:pt x="1396" y="3119"/>
                  <a:pt x="1543" y="2973"/>
                </a:cubicBezTo>
                <a:lnTo>
                  <a:pt x="3274" y="1242"/>
                </a:lnTo>
                <a:cubicBezTo>
                  <a:pt x="3790" y="726"/>
                  <a:pt x="3301" y="0"/>
                  <a:pt x="2743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33"/>
          <p:cNvSpPr/>
          <p:nvPr/>
        </p:nvSpPr>
        <p:spPr>
          <a:xfrm>
            <a:off x="7097901" y="3013488"/>
            <a:ext cx="88632" cy="131777"/>
          </a:xfrm>
          <a:custGeom>
            <a:rect b="b" l="l" r="r" t="t"/>
            <a:pathLst>
              <a:path extrusionOk="0" h="3598" w="2420">
                <a:moveTo>
                  <a:pt x="793" y="1"/>
                </a:moveTo>
                <a:cubicBezTo>
                  <a:pt x="734" y="1"/>
                  <a:pt x="674" y="8"/>
                  <a:pt x="615" y="22"/>
                </a:cubicBezTo>
                <a:cubicBezTo>
                  <a:pt x="224" y="134"/>
                  <a:pt x="1" y="543"/>
                  <a:pt x="94" y="934"/>
                </a:cubicBezTo>
                <a:lnTo>
                  <a:pt x="912" y="3055"/>
                </a:lnTo>
                <a:cubicBezTo>
                  <a:pt x="1007" y="3387"/>
                  <a:pt x="1302" y="3598"/>
                  <a:pt x="1628" y="3598"/>
                </a:cubicBezTo>
                <a:cubicBezTo>
                  <a:pt x="1687" y="3598"/>
                  <a:pt x="1746" y="3591"/>
                  <a:pt x="1806" y="3577"/>
                </a:cubicBezTo>
                <a:cubicBezTo>
                  <a:pt x="2197" y="3465"/>
                  <a:pt x="2420" y="3055"/>
                  <a:pt x="2308" y="2683"/>
                </a:cubicBezTo>
                <a:lnTo>
                  <a:pt x="1508" y="543"/>
                </a:lnTo>
                <a:cubicBezTo>
                  <a:pt x="1413" y="212"/>
                  <a:pt x="1118" y="1"/>
                  <a:pt x="793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33"/>
          <p:cNvSpPr/>
          <p:nvPr/>
        </p:nvSpPr>
        <p:spPr>
          <a:xfrm>
            <a:off x="7322590" y="2995140"/>
            <a:ext cx="162908" cy="101927"/>
          </a:xfrm>
          <a:custGeom>
            <a:rect b="b" l="l" r="r" t="t"/>
            <a:pathLst>
              <a:path extrusionOk="0" h="2783" w="4448">
                <a:moveTo>
                  <a:pt x="3371" y="1"/>
                </a:moveTo>
                <a:cubicBezTo>
                  <a:pt x="3260" y="1"/>
                  <a:pt x="3142" y="30"/>
                  <a:pt x="3022" y="95"/>
                </a:cubicBezTo>
                <a:lnTo>
                  <a:pt x="696" y="1416"/>
                </a:lnTo>
                <a:cubicBezTo>
                  <a:pt x="1" y="1811"/>
                  <a:pt x="419" y="2783"/>
                  <a:pt x="1062" y="2783"/>
                </a:cubicBezTo>
                <a:cubicBezTo>
                  <a:pt x="1176" y="2783"/>
                  <a:pt x="1298" y="2752"/>
                  <a:pt x="1422" y="2682"/>
                </a:cubicBezTo>
                <a:lnTo>
                  <a:pt x="3748" y="1360"/>
                </a:lnTo>
                <a:cubicBezTo>
                  <a:pt x="4447" y="979"/>
                  <a:pt x="4020" y="1"/>
                  <a:pt x="3371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33"/>
          <p:cNvSpPr/>
          <p:nvPr/>
        </p:nvSpPr>
        <p:spPr>
          <a:xfrm>
            <a:off x="7596172" y="2836484"/>
            <a:ext cx="119288" cy="127272"/>
          </a:xfrm>
          <a:custGeom>
            <a:rect b="b" l="l" r="r" t="t"/>
            <a:pathLst>
              <a:path extrusionOk="0" h="3475" w="3257">
                <a:moveTo>
                  <a:pt x="862" y="1"/>
                </a:moveTo>
                <a:cubicBezTo>
                  <a:pt x="741" y="1"/>
                  <a:pt x="618" y="30"/>
                  <a:pt x="503" y="91"/>
                </a:cubicBezTo>
                <a:cubicBezTo>
                  <a:pt x="186" y="277"/>
                  <a:pt x="0" y="779"/>
                  <a:pt x="242" y="1096"/>
                </a:cubicBezTo>
                <a:cubicBezTo>
                  <a:pt x="744" y="1766"/>
                  <a:pt x="1247" y="2436"/>
                  <a:pt x="1768" y="3124"/>
                </a:cubicBezTo>
                <a:cubicBezTo>
                  <a:pt x="1906" y="3350"/>
                  <a:pt x="2154" y="3474"/>
                  <a:pt x="2404" y="3474"/>
                </a:cubicBezTo>
                <a:cubicBezTo>
                  <a:pt x="2524" y="3474"/>
                  <a:pt x="2645" y="3445"/>
                  <a:pt x="2754" y="3385"/>
                </a:cubicBezTo>
                <a:cubicBezTo>
                  <a:pt x="3071" y="3199"/>
                  <a:pt x="3257" y="2696"/>
                  <a:pt x="3015" y="2380"/>
                </a:cubicBezTo>
                <a:lnTo>
                  <a:pt x="1508" y="351"/>
                </a:lnTo>
                <a:cubicBezTo>
                  <a:pt x="1357" y="125"/>
                  <a:pt x="1113" y="1"/>
                  <a:pt x="862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33"/>
          <p:cNvSpPr/>
          <p:nvPr/>
        </p:nvSpPr>
        <p:spPr>
          <a:xfrm>
            <a:off x="7648911" y="3182326"/>
            <a:ext cx="94273" cy="140567"/>
          </a:xfrm>
          <a:custGeom>
            <a:rect b="b" l="l" r="r" t="t"/>
            <a:pathLst>
              <a:path extrusionOk="0" h="3838" w="2574">
                <a:moveTo>
                  <a:pt x="885" y="0"/>
                </a:moveTo>
                <a:cubicBezTo>
                  <a:pt x="440" y="0"/>
                  <a:pt x="0" y="354"/>
                  <a:pt x="179" y="902"/>
                </a:cubicBezTo>
                <a:lnTo>
                  <a:pt x="998" y="3340"/>
                </a:lnTo>
                <a:cubicBezTo>
                  <a:pt x="1116" y="3687"/>
                  <a:pt x="1407" y="3838"/>
                  <a:pt x="1696" y="3838"/>
                </a:cubicBezTo>
                <a:cubicBezTo>
                  <a:pt x="2136" y="3838"/>
                  <a:pt x="2574" y="3488"/>
                  <a:pt x="2394" y="2949"/>
                </a:cubicBezTo>
                <a:cubicBezTo>
                  <a:pt x="2133" y="2130"/>
                  <a:pt x="1854" y="1311"/>
                  <a:pt x="1594" y="511"/>
                </a:cubicBezTo>
                <a:cubicBezTo>
                  <a:pt x="1475" y="155"/>
                  <a:pt x="1179" y="0"/>
                  <a:pt x="885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33"/>
          <p:cNvSpPr/>
          <p:nvPr/>
        </p:nvSpPr>
        <p:spPr>
          <a:xfrm>
            <a:off x="7829212" y="3106147"/>
            <a:ext cx="138626" cy="96031"/>
          </a:xfrm>
          <a:custGeom>
            <a:rect b="b" l="l" r="r" t="t"/>
            <a:pathLst>
              <a:path extrusionOk="0" h="2622" w="3785">
                <a:moveTo>
                  <a:pt x="2758" y="0"/>
                </a:moveTo>
                <a:cubicBezTo>
                  <a:pt x="2639" y="0"/>
                  <a:pt x="2513" y="35"/>
                  <a:pt x="2384" y="116"/>
                </a:cubicBezTo>
                <a:lnTo>
                  <a:pt x="653" y="1233"/>
                </a:lnTo>
                <a:cubicBezTo>
                  <a:pt x="1" y="1668"/>
                  <a:pt x="399" y="2622"/>
                  <a:pt x="1014" y="2622"/>
                </a:cubicBezTo>
                <a:cubicBezTo>
                  <a:pt x="1135" y="2622"/>
                  <a:pt x="1266" y="2584"/>
                  <a:pt x="1398" y="2498"/>
                </a:cubicBezTo>
                <a:lnTo>
                  <a:pt x="3129" y="1382"/>
                </a:lnTo>
                <a:cubicBezTo>
                  <a:pt x="3785" y="960"/>
                  <a:pt x="3379" y="0"/>
                  <a:pt x="2758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33"/>
          <p:cNvSpPr/>
          <p:nvPr/>
        </p:nvSpPr>
        <p:spPr>
          <a:xfrm>
            <a:off x="7939670" y="2708922"/>
            <a:ext cx="68196" cy="146573"/>
          </a:xfrm>
          <a:custGeom>
            <a:rect b="b" l="l" r="r" t="t"/>
            <a:pathLst>
              <a:path extrusionOk="0" h="4002" w="1862">
                <a:moveTo>
                  <a:pt x="783" y="0"/>
                </a:moveTo>
                <a:cubicBezTo>
                  <a:pt x="410" y="0"/>
                  <a:pt x="1" y="335"/>
                  <a:pt x="38" y="726"/>
                </a:cubicBezTo>
                <a:lnTo>
                  <a:pt x="354" y="3276"/>
                </a:lnTo>
                <a:cubicBezTo>
                  <a:pt x="354" y="3667"/>
                  <a:pt x="671" y="3983"/>
                  <a:pt x="1080" y="4002"/>
                </a:cubicBezTo>
                <a:cubicBezTo>
                  <a:pt x="1434" y="4002"/>
                  <a:pt x="1862" y="3667"/>
                  <a:pt x="1806" y="3276"/>
                </a:cubicBezTo>
                <a:lnTo>
                  <a:pt x="1508" y="726"/>
                </a:lnTo>
                <a:cubicBezTo>
                  <a:pt x="1490" y="335"/>
                  <a:pt x="1173" y="0"/>
                  <a:pt x="783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33"/>
          <p:cNvSpPr/>
          <p:nvPr/>
        </p:nvSpPr>
        <p:spPr>
          <a:xfrm>
            <a:off x="7434623" y="3274655"/>
            <a:ext cx="68855" cy="142471"/>
          </a:xfrm>
          <a:custGeom>
            <a:rect b="b" l="l" r="r" t="t"/>
            <a:pathLst>
              <a:path extrusionOk="0" h="3890" w="1880">
                <a:moveTo>
                  <a:pt x="782" y="0"/>
                </a:moveTo>
                <a:cubicBezTo>
                  <a:pt x="428" y="0"/>
                  <a:pt x="0" y="335"/>
                  <a:pt x="56" y="726"/>
                </a:cubicBezTo>
                <a:cubicBezTo>
                  <a:pt x="168" y="1545"/>
                  <a:pt x="261" y="2364"/>
                  <a:pt x="373" y="3164"/>
                </a:cubicBezTo>
                <a:cubicBezTo>
                  <a:pt x="391" y="3555"/>
                  <a:pt x="708" y="3890"/>
                  <a:pt x="1098" y="3890"/>
                </a:cubicBezTo>
                <a:cubicBezTo>
                  <a:pt x="1452" y="3890"/>
                  <a:pt x="1880" y="3555"/>
                  <a:pt x="1843" y="3164"/>
                </a:cubicBezTo>
                <a:cubicBezTo>
                  <a:pt x="1731" y="2345"/>
                  <a:pt x="1619" y="1545"/>
                  <a:pt x="1508" y="726"/>
                </a:cubicBezTo>
                <a:cubicBezTo>
                  <a:pt x="1508" y="335"/>
                  <a:pt x="1191" y="19"/>
                  <a:pt x="782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p33"/>
          <p:cNvSpPr/>
          <p:nvPr/>
        </p:nvSpPr>
        <p:spPr>
          <a:xfrm>
            <a:off x="7213487" y="3491067"/>
            <a:ext cx="85410" cy="130165"/>
          </a:xfrm>
          <a:custGeom>
            <a:rect b="b" l="l" r="r" t="t"/>
            <a:pathLst>
              <a:path extrusionOk="0" h="3554" w="2332">
                <a:moveTo>
                  <a:pt x="890" y="1"/>
                </a:moveTo>
                <a:cubicBezTo>
                  <a:pt x="450" y="1"/>
                  <a:pt x="1" y="354"/>
                  <a:pt x="157" y="903"/>
                </a:cubicBezTo>
                <a:lnTo>
                  <a:pt x="771" y="3043"/>
                </a:lnTo>
                <a:cubicBezTo>
                  <a:pt x="875" y="3399"/>
                  <a:pt x="1159" y="3554"/>
                  <a:pt x="1448" y="3554"/>
                </a:cubicBezTo>
                <a:cubicBezTo>
                  <a:pt x="1884" y="3554"/>
                  <a:pt x="2331" y="3201"/>
                  <a:pt x="2186" y="2652"/>
                </a:cubicBezTo>
                <a:lnTo>
                  <a:pt x="1572" y="512"/>
                </a:lnTo>
                <a:cubicBezTo>
                  <a:pt x="1468" y="156"/>
                  <a:pt x="1181" y="1"/>
                  <a:pt x="890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33"/>
          <p:cNvSpPr/>
          <p:nvPr/>
        </p:nvSpPr>
        <p:spPr>
          <a:xfrm>
            <a:off x="6977664" y="3405916"/>
            <a:ext cx="137527" cy="140164"/>
          </a:xfrm>
          <a:custGeom>
            <a:rect b="b" l="l" r="r" t="t"/>
            <a:pathLst>
              <a:path extrusionOk="0" h="3827" w="3755">
                <a:moveTo>
                  <a:pt x="2723" y="1"/>
                </a:moveTo>
                <a:cubicBezTo>
                  <a:pt x="2499" y="1"/>
                  <a:pt x="2273" y="96"/>
                  <a:pt x="2111" y="324"/>
                </a:cubicBezTo>
                <a:lnTo>
                  <a:pt x="380" y="2762"/>
                </a:lnTo>
                <a:cubicBezTo>
                  <a:pt x="1" y="3299"/>
                  <a:pt x="514" y="3827"/>
                  <a:pt x="1040" y="3827"/>
                </a:cubicBezTo>
                <a:cubicBezTo>
                  <a:pt x="1262" y="3827"/>
                  <a:pt x="1486" y="3733"/>
                  <a:pt x="1646" y="3507"/>
                </a:cubicBezTo>
                <a:lnTo>
                  <a:pt x="3377" y="1069"/>
                </a:lnTo>
                <a:cubicBezTo>
                  <a:pt x="3755" y="521"/>
                  <a:pt x="3247" y="1"/>
                  <a:pt x="2723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p33"/>
          <p:cNvSpPr/>
          <p:nvPr/>
        </p:nvSpPr>
        <p:spPr>
          <a:xfrm>
            <a:off x="7203561" y="3304650"/>
            <a:ext cx="124781" cy="59992"/>
          </a:xfrm>
          <a:custGeom>
            <a:rect b="b" l="l" r="r" t="t"/>
            <a:pathLst>
              <a:path extrusionOk="0" h="1638" w="3407">
                <a:moveTo>
                  <a:pt x="745" y="0"/>
                </a:moveTo>
                <a:cubicBezTo>
                  <a:pt x="335" y="0"/>
                  <a:pt x="19" y="335"/>
                  <a:pt x="0" y="726"/>
                </a:cubicBezTo>
                <a:cubicBezTo>
                  <a:pt x="19" y="1135"/>
                  <a:pt x="335" y="1452"/>
                  <a:pt x="745" y="1470"/>
                </a:cubicBezTo>
                <a:lnTo>
                  <a:pt x="2680" y="1638"/>
                </a:lnTo>
                <a:cubicBezTo>
                  <a:pt x="3071" y="1638"/>
                  <a:pt x="3406" y="1321"/>
                  <a:pt x="3406" y="912"/>
                </a:cubicBezTo>
                <a:cubicBezTo>
                  <a:pt x="3387" y="521"/>
                  <a:pt x="3071" y="186"/>
                  <a:pt x="2680" y="186"/>
                </a:cubicBezTo>
                <a:lnTo>
                  <a:pt x="745" y="0"/>
                </a:ln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33"/>
          <p:cNvSpPr/>
          <p:nvPr/>
        </p:nvSpPr>
        <p:spPr>
          <a:xfrm>
            <a:off x="6862810" y="3273886"/>
            <a:ext cx="141006" cy="125624"/>
          </a:xfrm>
          <a:custGeom>
            <a:rect b="b" l="l" r="r" t="t"/>
            <a:pathLst>
              <a:path extrusionOk="0" h="3430" w="3850">
                <a:moveTo>
                  <a:pt x="2811" y="0"/>
                </a:moveTo>
                <a:cubicBezTo>
                  <a:pt x="2646" y="0"/>
                  <a:pt x="2476" y="67"/>
                  <a:pt x="2325" y="226"/>
                </a:cubicBezTo>
                <a:lnTo>
                  <a:pt x="501" y="2161"/>
                </a:lnTo>
                <a:cubicBezTo>
                  <a:pt x="0" y="2691"/>
                  <a:pt x="490" y="3429"/>
                  <a:pt x="1039" y="3429"/>
                </a:cubicBezTo>
                <a:cubicBezTo>
                  <a:pt x="1204" y="3429"/>
                  <a:pt x="1374" y="3363"/>
                  <a:pt x="1525" y="3204"/>
                </a:cubicBezTo>
                <a:lnTo>
                  <a:pt x="3349" y="1268"/>
                </a:lnTo>
                <a:cubicBezTo>
                  <a:pt x="3850" y="739"/>
                  <a:pt x="3360" y="0"/>
                  <a:pt x="2811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33"/>
          <p:cNvSpPr/>
          <p:nvPr/>
        </p:nvSpPr>
        <p:spPr>
          <a:xfrm>
            <a:off x="6978872" y="3714438"/>
            <a:ext cx="118885" cy="126722"/>
          </a:xfrm>
          <a:custGeom>
            <a:rect b="b" l="l" r="r" t="t"/>
            <a:pathLst>
              <a:path extrusionOk="0" h="3460" w="3246">
                <a:moveTo>
                  <a:pt x="890" y="1"/>
                </a:moveTo>
                <a:cubicBezTo>
                  <a:pt x="444" y="1"/>
                  <a:pt x="0" y="350"/>
                  <a:pt x="180" y="889"/>
                </a:cubicBezTo>
                <a:cubicBezTo>
                  <a:pt x="478" y="1801"/>
                  <a:pt x="999" y="2602"/>
                  <a:pt x="1687" y="3253"/>
                </a:cubicBezTo>
                <a:cubicBezTo>
                  <a:pt x="1841" y="3398"/>
                  <a:pt x="2011" y="3459"/>
                  <a:pt x="2176" y="3459"/>
                </a:cubicBezTo>
                <a:cubicBezTo>
                  <a:pt x="2748" y="3459"/>
                  <a:pt x="3246" y="2721"/>
                  <a:pt x="2711" y="2229"/>
                </a:cubicBezTo>
                <a:cubicBezTo>
                  <a:pt x="2208" y="1746"/>
                  <a:pt x="1818" y="1169"/>
                  <a:pt x="1594" y="499"/>
                </a:cubicBezTo>
                <a:cubicBezTo>
                  <a:pt x="1476" y="152"/>
                  <a:pt x="1183" y="1"/>
                  <a:pt x="890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33"/>
          <p:cNvSpPr/>
          <p:nvPr/>
        </p:nvSpPr>
        <p:spPr>
          <a:xfrm>
            <a:off x="7253077" y="3719053"/>
            <a:ext cx="166424" cy="86215"/>
          </a:xfrm>
          <a:custGeom>
            <a:rect b="b" l="l" r="r" t="t"/>
            <a:pathLst>
              <a:path extrusionOk="0" h="2354" w="4544">
                <a:moveTo>
                  <a:pt x="3585" y="1"/>
                </a:moveTo>
                <a:cubicBezTo>
                  <a:pt x="3513" y="1"/>
                  <a:pt x="3437" y="12"/>
                  <a:pt x="3357" y="38"/>
                </a:cubicBezTo>
                <a:lnTo>
                  <a:pt x="788" y="912"/>
                </a:lnTo>
                <a:cubicBezTo>
                  <a:pt x="1" y="1180"/>
                  <a:pt x="224" y="2354"/>
                  <a:pt x="929" y="2354"/>
                </a:cubicBezTo>
                <a:cubicBezTo>
                  <a:pt x="1007" y="2354"/>
                  <a:pt x="1090" y="2340"/>
                  <a:pt x="1179" y="2308"/>
                </a:cubicBezTo>
                <a:lnTo>
                  <a:pt x="3748" y="1452"/>
                </a:lnTo>
                <a:cubicBezTo>
                  <a:pt x="4544" y="1181"/>
                  <a:pt x="4307" y="1"/>
                  <a:pt x="3585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33"/>
          <p:cNvSpPr/>
          <p:nvPr/>
        </p:nvSpPr>
        <p:spPr>
          <a:xfrm>
            <a:off x="7561013" y="3594494"/>
            <a:ext cx="113245" cy="135329"/>
          </a:xfrm>
          <a:custGeom>
            <a:rect b="b" l="l" r="r" t="t"/>
            <a:pathLst>
              <a:path extrusionOk="0" h="3695" w="3092">
                <a:moveTo>
                  <a:pt x="988" y="0"/>
                </a:moveTo>
                <a:cubicBezTo>
                  <a:pt x="498" y="0"/>
                  <a:pt x="1" y="529"/>
                  <a:pt x="309" y="1094"/>
                </a:cubicBezTo>
                <a:lnTo>
                  <a:pt x="1518" y="3327"/>
                </a:lnTo>
                <a:cubicBezTo>
                  <a:pt x="1663" y="3587"/>
                  <a:pt x="1883" y="3695"/>
                  <a:pt x="2104" y="3695"/>
                </a:cubicBezTo>
                <a:cubicBezTo>
                  <a:pt x="2595" y="3695"/>
                  <a:pt x="3092" y="3166"/>
                  <a:pt x="2784" y="2601"/>
                </a:cubicBezTo>
                <a:lnTo>
                  <a:pt x="1574" y="368"/>
                </a:lnTo>
                <a:cubicBezTo>
                  <a:pt x="1430" y="108"/>
                  <a:pt x="1210" y="0"/>
                  <a:pt x="988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33"/>
          <p:cNvSpPr/>
          <p:nvPr/>
        </p:nvSpPr>
        <p:spPr>
          <a:xfrm>
            <a:off x="7702199" y="3486416"/>
            <a:ext cx="154667" cy="71309"/>
          </a:xfrm>
          <a:custGeom>
            <a:rect b="b" l="l" r="r" t="t"/>
            <a:pathLst>
              <a:path extrusionOk="0" h="1947" w="4223">
                <a:moveTo>
                  <a:pt x="3177" y="1"/>
                </a:moveTo>
                <a:cubicBezTo>
                  <a:pt x="3116" y="1"/>
                  <a:pt x="3052" y="8"/>
                  <a:pt x="2986" y="25"/>
                </a:cubicBezTo>
                <a:lnTo>
                  <a:pt x="846" y="527"/>
                </a:lnTo>
                <a:cubicBezTo>
                  <a:pt x="0" y="717"/>
                  <a:pt x="275" y="1947"/>
                  <a:pt x="1046" y="1947"/>
                </a:cubicBezTo>
                <a:cubicBezTo>
                  <a:pt x="1107" y="1947"/>
                  <a:pt x="1170" y="1939"/>
                  <a:pt x="1237" y="1923"/>
                </a:cubicBezTo>
                <a:lnTo>
                  <a:pt x="3377" y="1421"/>
                </a:lnTo>
                <a:cubicBezTo>
                  <a:pt x="4222" y="1231"/>
                  <a:pt x="3948" y="1"/>
                  <a:pt x="3177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33"/>
          <p:cNvSpPr/>
          <p:nvPr/>
        </p:nvSpPr>
        <p:spPr>
          <a:xfrm>
            <a:off x="7955346" y="3419650"/>
            <a:ext cx="113208" cy="127565"/>
          </a:xfrm>
          <a:custGeom>
            <a:rect b="b" l="l" r="r" t="t"/>
            <a:pathLst>
              <a:path extrusionOk="0" h="3483" w="3091">
                <a:moveTo>
                  <a:pt x="826" y="0"/>
                </a:moveTo>
                <a:cubicBezTo>
                  <a:pt x="705" y="0"/>
                  <a:pt x="582" y="32"/>
                  <a:pt x="466" y="98"/>
                </a:cubicBezTo>
                <a:cubicBezTo>
                  <a:pt x="113" y="303"/>
                  <a:pt x="1" y="750"/>
                  <a:pt x="206" y="1103"/>
                </a:cubicBezTo>
                <a:lnTo>
                  <a:pt x="1620" y="3132"/>
                </a:lnTo>
                <a:cubicBezTo>
                  <a:pt x="1771" y="3358"/>
                  <a:pt x="2014" y="3482"/>
                  <a:pt x="2265" y="3482"/>
                </a:cubicBezTo>
                <a:cubicBezTo>
                  <a:pt x="2387" y="3482"/>
                  <a:pt x="2510" y="3453"/>
                  <a:pt x="2625" y="3392"/>
                </a:cubicBezTo>
                <a:cubicBezTo>
                  <a:pt x="2979" y="3188"/>
                  <a:pt x="3090" y="2741"/>
                  <a:pt x="2886" y="2387"/>
                </a:cubicBezTo>
                <a:lnTo>
                  <a:pt x="1471" y="359"/>
                </a:lnTo>
                <a:cubicBezTo>
                  <a:pt x="1321" y="133"/>
                  <a:pt x="1077" y="0"/>
                  <a:pt x="826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33"/>
          <p:cNvSpPr/>
          <p:nvPr/>
        </p:nvSpPr>
        <p:spPr>
          <a:xfrm>
            <a:off x="7850381" y="3755530"/>
            <a:ext cx="73653" cy="134047"/>
          </a:xfrm>
          <a:custGeom>
            <a:rect b="b" l="l" r="r" t="t"/>
            <a:pathLst>
              <a:path extrusionOk="0" h="3660" w="2011">
                <a:moveTo>
                  <a:pt x="769" y="0"/>
                </a:moveTo>
                <a:cubicBezTo>
                  <a:pt x="401" y="0"/>
                  <a:pt x="29" y="233"/>
                  <a:pt x="19" y="698"/>
                </a:cubicBezTo>
                <a:cubicBezTo>
                  <a:pt x="1" y="1535"/>
                  <a:pt x="150" y="2354"/>
                  <a:pt x="466" y="3117"/>
                </a:cubicBezTo>
                <a:cubicBezTo>
                  <a:pt x="561" y="3449"/>
                  <a:pt x="856" y="3659"/>
                  <a:pt x="1193" y="3659"/>
                </a:cubicBezTo>
                <a:cubicBezTo>
                  <a:pt x="1254" y="3659"/>
                  <a:pt x="1316" y="3653"/>
                  <a:pt x="1378" y="3638"/>
                </a:cubicBezTo>
                <a:cubicBezTo>
                  <a:pt x="1713" y="3545"/>
                  <a:pt x="2011" y="3099"/>
                  <a:pt x="1862" y="2745"/>
                </a:cubicBezTo>
                <a:cubicBezTo>
                  <a:pt x="1601" y="2094"/>
                  <a:pt x="1471" y="1387"/>
                  <a:pt x="1490" y="698"/>
                </a:cubicBezTo>
                <a:cubicBezTo>
                  <a:pt x="1499" y="233"/>
                  <a:pt x="1136" y="0"/>
                  <a:pt x="769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33"/>
          <p:cNvSpPr/>
          <p:nvPr/>
        </p:nvSpPr>
        <p:spPr>
          <a:xfrm>
            <a:off x="7697731" y="3922939"/>
            <a:ext cx="58637" cy="147782"/>
          </a:xfrm>
          <a:custGeom>
            <a:rect b="b" l="l" r="r" t="t"/>
            <a:pathLst>
              <a:path extrusionOk="0" h="4035" w="1601">
                <a:moveTo>
                  <a:pt x="711" y="0"/>
                </a:moveTo>
                <a:cubicBezTo>
                  <a:pt x="350" y="0"/>
                  <a:pt x="0" y="233"/>
                  <a:pt x="19" y="705"/>
                </a:cubicBezTo>
                <a:cubicBezTo>
                  <a:pt x="37" y="1580"/>
                  <a:pt x="75" y="2455"/>
                  <a:pt x="112" y="3329"/>
                </a:cubicBezTo>
                <a:cubicBezTo>
                  <a:pt x="130" y="3797"/>
                  <a:pt x="511" y="4034"/>
                  <a:pt x="880" y="4034"/>
                </a:cubicBezTo>
                <a:cubicBezTo>
                  <a:pt x="1246" y="4034"/>
                  <a:pt x="1600" y="3802"/>
                  <a:pt x="1582" y="3329"/>
                </a:cubicBezTo>
                <a:cubicBezTo>
                  <a:pt x="1545" y="2455"/>
                  <a:pt x="1508" y="1580"/>
                  <a:pt x="1470" y="705"/>
                </a:cubicBezTo>
                <a:cubicBezTo>
                  <a:pt x="1452" y="238"/>
                  <a:pt x="1076" y="0"/>
                  <a:pt x="711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33"/>
          <p:cNvSpPr/>
          <p:nvPr/>
        </p:nvSpPr>
        <p:spPr>
          <a:xfrm>
            <a:off x="7399391" y="3937406"/>
            <a:ext cx="127785" cy="145072"/>
          </a:xfrm>
          <a:custGeom>
            <a:rect b="b" l="l" r="r" t="t"/>
            <a:pathLst>
              <a:path extrusionOk="0" h="3961" w="3489">
                <a:moveTo>
                  <a:pt x="2478" y="0"/>
                </a:moveTo>
                <a:cubicBezTo>
                  <a:pt x="2254" y="0"/>
                  <a:pt x="2028" y="102"/>
                  <a:pt x="1874" y="347"/>
                </a:cubicBezTo>
                <a:lnTo>
                  <a:pt x="348" y="2878"/>
                </a:lnTo>
                <a:cubicBezTo>
                  <a:pt x="0" y="3433"/>
                  <a:pt x="500" y="3960"/>
                  <a:pt x="1007" y="3960"/>
                </a:cubicBezTo>
                <a:cubicBezTo>
                  <a:pt x="1233" y="3960"/>
                  <a:pt x="1459" y="3856"/>
                  <a:pt x="1614" y="3604"/>
                </a:cubicBezTo>
                <a:lnTo>
                  <a:pt x="3140" y="1092"/>
                </a:lnTo>
                <a:cubicBezTo>
                  <a:pt x="3488" y="524"/>
                  <a:pt x="2986" y="0"/>
                  <a:pt x="2478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33"/>
          <p:cNvSpPr/>
          <p:nvPr/>
        </p:nvSpPr>
        <p:spPr>
          <a:xfrm>
            <a:off x="7204917" y="4003586"/>
            <a:ext cx="99766" cy="134267"/>
          </a:xfrm>
          <a:custGeom>
            <a:rect b="b" l="l" r="r" t="t"/>
            <a:pathLst>
              <a:path extrusionOk="0" h="3666" w="2724">
                <a:moveTo>
                  <a:pt x="808" y="1"/>
                </a:moveTo>
                <a:cubicBezTo>
                  <a:pt x="742" y="1"/>
                  <a:pt x="676" y="10"/>
                  <a:pt x="615" y="29"/>
                </a:cubicBezTo>
                <a:cubicBezTo>
                  <a:pt x="224" y="141"/>
                  <a:pt x="0" y="532"/>
                  <a:pt x="112" y="923"/>
                </a:cubicBezTo>
                <a:cubicBezTo>
                  <a:pt x="242" y="1797"/>
                  <a:pt x="577" y="2616"/>
                  <a:pt x="1080" y="3342"/>
                </a:cubicBezTo>
                <a:cubicBezTo>
                  <a:pt x="1241" y="3570"/>
                  <a:pt x="1468" y="3665"/>
                  <a:pt x="1692" y="3665"/>
                </a:cubicBezTo>
                <a:cubicBezTo>
                  <a:pt x="2216" y="3665"/>
                  <a:pt x="2724" y="3145"/>
                  <a:pt x="2345" y="2598"/>
                </a:cubicBezTo>
                <a:cubicBezTo>
                  <a:pt x="1917" y="1983"/>
                  <a:pt x="1638" y="1276"/>
                  <a:pt x="1508" y="532"/>
                </a:cubicBezTo>
                <a:cubicBezTo>
                  <a:pt x="1462" y="209"/>
                  <a:pt x="1124" y="1"/>
                  <a:pt x="808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33"/>
          <p:cNvSpPr/>
          <p:nvPr/>
        </p:nvSpPr>
        <p:spPr>
          <a:xfrm>
            <a:off x="6934594" y="4057240"/>
            <a:ext cx="140091" cy="155876"/>
          </a:xfrm>
          <a:custGeom>
            <a:rect b="b" l="l" r="r" t="t"/>
            <a:pathLst>
              <a:path extrusionOk="0" h="4256" w="3825">
                <a:moveTo>
                  <a:pt x="2798" y="1"/>
                </a:moveTo>
                <a:cubicBezTo>
                  <a:pt x="2578" y="1"/>
                  <a:pt x="2358" y="98"/>
                  <a:pt x="2208" y="332"/>
                </a:cubicBezTo>
                <a:lnTo>
                  <a:pt x="365" y="3180"/>
                </a:lnTo>
                <a:cubicBezTo>
                  <a:pt x="0" y="3727"/>
                  <a:pt x="511" y="4256"/>
                  <a:pt x="1029" y="4256"/>
                </a:cubicBezTo>
                <a:cubicBezTo>
                  <a:pt x="1251" y="4256"/>
                  <a:pt x="1474" y="4159"/>
                  <a:pt x="1631" y="3924"/>
                </a:cubicBezTo>
                <a:cubicBezTo>
                  <a:pt x="2245" y="2975"/>
                  <a:pt x="2859" y="2026"/>
                  <a:pt x="3473" y="1077"/>
                </a:cubicBezTo>
                <a:cubicBezTo>
                  <a:pt x="3825" y="530"/>
                  <a:pt x="3310" y="1"/>
                  <a:pt x="2798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33"/>
          <p:cNvSpPr/>
          <p:nvPr/>
        </p:nvSpPr>
        <p:spPr>
          <a:xfrm>
            <a:off x="7102662" y="4278560"/>
            <a:ext cx="69588" cy="146793"/>
          </a:xfrm>
          <a:custGeom>
            <a:rect b="b" l="l" r="r" t="t"/>
            <a:pathLst>
              <a:path extrusionOk="0" h="4008" w="1900">
                <a:moveTo>
                  <a:pt x="728" y="0"/>
                </a:moveTo>
                <a:cubicBezTo>
                  <a:pt x="670" y="0"/>
                  <a:pt x="613" y="7"/>
                  <a:pt x="559" y="21"/>
                </a:cubicBezTo>
                <a:cubicBezTo>
                  <a:pt x="150" y="133"/>
                  <a:pt x="1" y="542"/>
                  <a:pt x="57" y="933"/>
                </a:cubicBezTo>
                <a:cubicBezTo>
                  <a:pt x="168" y="1771"/>
                  <a:pt x="299" y="2627"/>
                  <a:pt x="429" y="3464"/>
                </a:cubicBezTo>
                <a:cubicBezTo>
                  <a:pt x="476" y="3808"/>
                  <a:pt x="825" y="4008"/>
                  <a:pt x="1144" y="4008"/>
                </a:cubicBezTo>
                <a:cubicBezTo>
                  <a:pt x="1206" y="4008"/>
                  <a:pt x="1266" y="4000"/>
                  <a:pt x="1322" y="3985"/>
                </a:cubicBezTo>
                <a:cubicBezTo>
                  <a:pt x="1750" y="3874"/>
                  <a:pt x="1899" y="3483"/>
                  <a:pt x="1843" y="3092"/>
                </a:cubicBezTo>
                <a:lnTo>
                  <a:pt x="1471" y="542"/>
                </a:lnTo>
                <a:cubicBezTo>
                  <a:pt x="1408" y="211"/>
                  <a:pt x="1051" y="0"/>
                  <a:pt x="728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p33"/>
          <p:cNvSpPr/>
          <p:nvPr/>
        </p:nvSpPr>
        <p:spPr>
          <a:xfrm>
            <a:off x="7262563" y="4262226"/>
            <a:ext cx="177338" cy="75924"/>
          </a:xfrm>
          <a:custGeom>
            <a:rect b="b" l="l" r="r" t="t"/>
            <a:pathLst>
              <a:path extrusionOk="0" h="2073" w="4842">
                <a:moveTo>
                  <a:pt x="3779" y="0"/>
                </a:moveTo>
                <a:cubicBezTo>
                  <a:pt x="3722" y="0"/>
                  <a:pt x="3662" y="7"/>
                  <a:pt x="3600" y="21"/>
                </a:cubicBezTo>
                <a:lnTo>
                  <a:pt x="864" y="635"/>
                </a:lnTo>
                <a:cubicBezTo>
                  <a:pt x="1" y="825"/>
                  <a:pt x="275" y="2073"/>
                  <a:pt x="1048" y="2073"/>
                </a:cubicBezTo>
                <a:cubicBezTo>
                  <a:pt x="1108" y="2073"/>
                  <a:pt x="1171" y="2065"/>
                  <a:pt x="1237" y="2049"/>
                </a:cubicBezTo>
                <a:lnTo>
                  <a:pt x="3991" y="1435"/>
                </a:lnTo>
                <a:cubicBezTo>
                  <a:pt x="4841" y="1227"/>
                  <a:pt x="4559" y="0"/>
                  <a:pt x="3779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5" name="Google Shape;895;p33"/>
          <p:cNvSpPr/>
          <p:nvPr/>
        </p:nvSpPr>
        <p:spPr>
          <a:xfrm>
            <a:off x="7547938" y="4180700"/>
            <a:ext cx="133498" cy="117932"/>
          </a:xfrm>
          <a:custGeom>
            <a:rect b="b" l="l" r="r" t="t"/>
            <a:pathLst>
              <a:path extrusionOk="0" h="3220" w="3645">
                <a:moveTo>
                  <a:pt x="1026" y="1"/>
                </a:moveTo>
                <a:cubicBezTo>
                  <a:pt x="481" y="1"/>
                  <a:pt x="0" y="734"/>
                  <a:pt x="498" y="1260"/>
                </a:cubicBezTo>
                <a:lnTo>
                  <a:pt x="2117" y="2991"/>
                </a:lnTo>
                <a:cubicBezTo>
                  <a:pt x="2270" y="3152"/>
                  <a:pt x="2442" y="3220"/>
                  <a:pt x="2609" y="3220"/>
                </a:cubicBezTo>
                <a:cubicBezTo>
                  <a:pt x="3157" y="3220"/>
                  <a:pt x="3644" y="2495"/>
                  <a:pt x="3160" y="1968"/>
                </a:cubicBezTo>
                <a:lnTo>
                  <a:pt x="1522" y="237"/>
                </a:lnTo>
                <a:cubicBezTo>
                  <a:pt x="1368" y="70"/>
                  <a:pt x="1194" y="1"/>
                  <a:pt x="1026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p33"/>
          <p:cNvSpPr/>
          <p:nvPr/>
        </p:nvSpPr>
        <p:spPr>
          <a:xfrm>
            <a:off x="7793467" y="4153232"/>
            <a:ext cx="124781" cy="129579"/>
          </a:xfrm>
          <a:custGeom>
            <a:rect b="b" l="l" r="r" t="t"/>
            <a:pathLst>
              <a:path extrusionOk="0" h="3538" w="3407">
                <a:moveTo>
                  <a:pt x="1021" y="0"/>
                </a:moveTo>
                <a:cubicBezTo>
                  <a:pt x="506" y="0"/>
                  <a:pt x="1" y="522"/>
                  <a:pt x="364" y="1080"/>
                </a:cubicBezTo>
                <a:lnTo>
                  <a:pt x="1778" y="3201"/>
                </a:lnTo>
                <a:cubicBezTo>
                  <a:pt x="1936" y="3439"/>
                  <a:pt x="2163" y="3537"/>
                  <a:pt x="2388" y="3537"/>
                </a:cubicBezTo>
                <a:cubicBezTo>
                  <a:pt x="2903" y="3537"/>
                  <a:pt x="3407" y="3020"/>
                  <a:pt x="3044" y="2476"/>
                </a:cubicBezTo>
                <a:lnTo>
                  <a:pt x="1629" y="335"/>
                </a:lnTo>
                <a:cubicBezTo>
                  <a:pt x="1472" y="99"/>
                  <a:pt x="1245" y="0"/>
                  <a:pt x="1021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33"/>
          <p:cNvSpPr/>
          <p:nvPr/>
        </p:nvSpPr>
        <p:spPr>
          <a:xfrm>
            <a:off x="7724650" y="4365616"/>
            <a:ext cx="89182" cy="129469"/>
          </a:xfrm>
          <a:custGeom>
            <a:rect b="b" l="l" r="r" t="t"/>
            <a:pathLst>
              <a:path extrusionOk="0" h="3535" w="2435">
                <a:moveTo>
                  <a:pt x="1411" y="0"/>
                </a:moveTo>
                <a:cubicBezTo>
                  <a:pt x="1190" y="0"/>
                  <a:pt x="966" y="95"/>
                  <a:pt x="810" y="324"/>
                </a:cubicBezTo>
                <a:cubicBezTo>
                  <a:pt x="289" y="1050"/>
                  <a:pt x="9" y="1925"/>
                  <a:pt x="9" y="2837"/>
                </a:cubicBezTo>
                <a:cubicBezTo>
                  <a:pt x="0" y="3302"/>
                  <a:pt x="363" y="3535"/>
                  <a:pt x="728" y="3535"/>
                </a:cubicBezTo>
                <a:cubicBezTo>
                  <a:pt x="1094" y="3535"/>
                  <a:pt x="1461" y="3302"/>
                  <a:pt x="1461" y="2837"/>
                </a:cubicBezTo>
                <a:cubicBezTo>
                  <a:pt x="1480" y="2185"/>
                  <a:pt x="1684" y="1571"/>
                  <a:pt x="2057" y="1050"/>
                </a:cubicBezTo>
                <a:cubicBezTo>
                  <a:pt x="2434" y="516"/>
                  <a:pt x="1928" y="0"/>
                  <a:pt x="1411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8" name="Google Shape;898;p33"/>
          <p:cNvSpPr/>
          <p:nvPr/>
        </p:nvSpPr>
        <p:spPr>
          <a:xfrm>
            <a:off x="7481649" y="4461315"/>
            <a:ext cx="67500" cy="146573"/>
          </a:xfrm>
          <a:custGeom>
            <a:rect b="b" l="l" r="r" t="t"/>
            <a:pathLst>
              <a:path extrusionOk="0" h="4002" w="1843">
                <a:moveTo>
                  <a:pt x="1061" y="0"/>
                </a:moveTo>
                <a:cubicBezTo>
                  <a:pt x="670" y="0"/>
                  <a:pt x="335" y="335"/>
                  <a:pt x="335" y="726"/>
                </a:cubicBezTo>
                <a:lnTo>
                  <a:pt x="38" y="3276"/>
                </a:lnTo>
                <a:cubicBezTo>
                  <a:pt x="0" y="3667"/>
                  <a:pt x="410" y="4002"/>
                  <a:pt x="763" y="4002"/>
                </a:cubicBezTo>
                <a:cubicBezTo>
                  <a:pt x="1173" y="3983"/>
                  <a:pt x="1489" y="3667"/>
                  <a:pt x="1508" y="3276"/>
                </a:cubicBezTo>
                <a:cubicBezTo>
                  <a:pt x="1601" y="2420"/>
                  <a:pt x="1694" y="1582"/>
                  <a:pt x="1806" y="726"/>
                </a:cubicBezTo>
                <a:cubicBezTo>
                  <a:pt x="1843" y="335"/>
                  <a:pt x="1433" y="0"/>
                  <a:pt x="1061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9" name="Google Shape;899;p33"/>
          <p:cNvSpPr/>
          <p:nvPr/>
        </p:nvSpPr>
        <p:spPr>
          <a:xfrm>
            <a:off x="7852358" y="4692267"/>
            <a:ext cx="120130" cy="139285"/>
          </a:xfrm>
          <a:custGeom>
            <a:rect b="b" l="l" r="r" t="t"/>
            <a:pathLst>
              <a:path extrusionOk="0" h="3803" w="3280">
                <a:moveTo>
                  <a:pt x="2393" y="0"/>
                </a:moveTo>
                <a:cubicBezTo>
                  <a:pt x="2103" y="0"/>
                  <a:pt x="1814" y="153"/>
                  <a:pt x="1696" y="506"/>
                </a:cubicBezTo>
                <a:cubicBezTo>
                  <a:pt x="1454" y="1269"/>
                  <a:pt x="1045" y="1958"/>
                  <a:pt x="487" y="2535"/>
                </a:cubicBezTo>
                <a:cubicBezTo>
                  <a:pt x="0" y="3064"/>
                  <a:pt x="493" y="3803"/>
                  <a:pt x="1043" y="3803"/>
                </a:cubicBezTo>
                <a:cubicBezTo>
                  <a:pt x="1208" y="3803"/>
                  <a:pt x="1378" y="3736"/>
                  <a:pt x="1529" y="3577"/>
                </a:cubicBezTo>
                <a:cubicBezTo>
                  <a:pt x="2255" y="2814"/>
                  <a:pt x="2794" y="1902"/>
                  <a:pt x="3111" y="897"/>
                </a:cubicBezTo>
                <a:cubicBezTo>
                  <a:pt x="3279" y="357"/>
                  <a:pt x="2836" y="0"/>
                  <a:pt x="2393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0" name="Google Shape;900;p33"/>
          <p:cNvSpPr/>
          <p:nvPr/>
        </p:nvSpPr>
        <p:spPr>
          <a:xfrm>
            <a:off x="7966955" y="3984102"/>
            <a:ext cx="149979" cy="65632"/>
          </a:xfrm>
          <a:custGeom>
            <a:rect b="b" l="l" r="r" t="t"/>
            <a:pathLst>
              <a:path extrusionOk="0" h="1792" w="4095">
                <a:moveTo>
                  <a:pt x="3419" y="1"/>
                </a:moveTo>
                <a:cubicBezTo>
                  <a:pt x="3402" y="1"/>
                  <a:pt x="3386" y="1"/>
                  <a:pt x="3369" y="3"/>
                </a:cubicBezTo>
                <a:lnTo>
                  <a:pt x="726" y="319"/>
                </a:lnTo>
                <a:cubicBezTo>
                  <a:pt x="317" y="338"/>
                  <a:pt x="0" y="654"/>
                  <a:pt x="0" y="1045"/>
                </a:cubicBezTo>
                <a:cubicBezTo>
                  <a:pt x="0" y="1401"/>
                  <a:pt x="307" y="1792"/>
                  <a:pt x="676" y="1792"/>
                </a:cubicBezTo>
                <a:cubicBezTo>
                  <a:pt x="693" y="1792"/>
                  <a:pt x="709" y="1791"/>
                  <a:pt x="726" y="1790"/>
                </a:cubicBezTo>
                <a:lnTo>
                  <a:pt x="3369" y="1455"/>
                </a:lnTo>
                <a:cubicBezTo>
                  <a:pt x="3760" y="1436"/>
                  <a:pt x="4076" y="1120"/>
                  <a:pt x="4095" y="729"/>
                </a:cubicBezTo>
                <a:cubicBezTo>
                  <a:pt x="4095" y="390"/>
                  <a:pt x="3788" y="1"/>
                  <a:pt x="3419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1" name="Google Shape;901;p33"/>
          <p:cNvSpPr/>
          <p:nvPr/>
        </p:nvSpPr>
        <p:spPr>
          <a:xfrm>
            <a:off x="7108925" y="4487428"/>
            <a:ext cx="146427" cy="133718"/>
          </a:xfrm>
          <a:custGeom>
            <a:rect b="b" l="l" r="r" t="t"/>
            <a:pathLst>
              <a:path extrusionOk="0" h="3651" w="3998">
                <a:moveTo>
                  <a:pt x="2873" y="1"/>
                </a:moveTo>
                <a:cubicBezTo>
                  <a:pt x="2713" y="1"/>
                  <a:pt x="2548" y="54"/>
                  <a:pt x="2398" y="181"/>
                </a:cubicBezTo>
                <a:cubicBezTo>
                  <a:pt x="1598" y="869"/>
                  <a:pt x="909" y="1670"/>
                  <a:pt x="351" y="2563"/>
                </a:cubicBezTo>
                <a:cubicBezTo>
                  <a:pt x="1" y="3120"/>
                  <a:pt x="509" y="3651"/>
                  <a:pt x="1019" y="3651"/>
                </a:cubicBezTo>
                <a:cubicBezTo>
                  <a:pt x="1241" y="3651"/>
                  <a:pt x="1464" y="3550"/>
                  <a:pt x="1616" y="3307"/>
                </a:cubicBezTo>
                <a:cubicBezTo>
                  <a:pt x="2119" y="2526"/>
                  <a:pt x="2733" y="1818"/>
                  <a:pt x="3440" y="1223"/>
                </a:cubicBezTo>
                <a:cubicBezTo>
                  <a:pt x="3998" y="739"/>
                  <a:pt x="3469" y="1"/>
                  <a:pt x="2873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p33"/>
          <p:cNvSpPr/>
          <p:nvPr/>
        </p:nvSpPr>
        <p:spPr>
          <a:xfrm>
            <a:off x="7974463" y="3665691"/>
            <a:ext cx="161553" cy="71858"/>
          </a:xfrm>
          <a:custGeom>
            <a:rect b="b" l="l" r="r" t="t"/>
            <a:pathLst>
              <a:path extrusionOk="0" h="1962" w="4411">
                <a:moveTo>
                  <a:pt x="827" y="1"/>
                </a:moveTo>
                <a:cubicBezTo>
                  <a:pt x="572" y="1"/>
                  <a:pt x="324" y="134"/>
                  <a:pt x="186" y="359"/>
                </a:cubicBezTo>
                <a:cubicBezTo>
                  <a:pt x="0" y="657"/>
                  <a:pt x="93" y="1197"/>
                  <a:pt x="447" y="1346"/>
                </a:cubicBezTo>
                <a:cubicBezTo>
                  <a:pt x="1356" y="1756"/>
                  <a:pt x="2351" y="1961"/>
                  <a:pt x="3350" y="1961"/>
                </a:cubicBezTo>
                <a:cubicBezTo>
                  <a:pt x="3393" y="1961"/>
                  <a:pt x="3437" y="1961"/>
                  <a:pt x="3480" y="1960"/>
                </a:cubicBezTo>
                <a:cubicBezTo>
                  <a:pt x="4405" y="1923"/>
                  <a:pt x="4411" y="489"/>
                  <a:pt x="3480" y="489"/>
                </a:cubicBezTo>
                <a:cubicBezTo>
                  <a:pt x="3474" y="489"/>
                  <a:pt x="3468" y="489"/>
                  <a:pt x="3462" y="490"/>
                </a:cubicBezTo>
                <a:cubicBezTo>
                  <a:pt x="3375" y="494"/>
                  <a:pt x="3288" y="496"/>
                  <a:pt x="3201" y="496"/>
                </a:cubicBezTo>
                <a:cubicBezTo>
                  <a:pt x="2507" y="496"/>
                  <a:pt x="1820" y="363"/>
                  <a:pt x="1191" y="99"/>
                </a:cubicBezTo>
                <a:cubicBezTo>
                  <a:pt x="1076" y="32"/>
                  <a:pt x="950" y="1"/>
                  <a:pt x="827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p33"/>
          <p:cNvSpPr/>
          <p:nvPr/>
        </p:nvSpPr>
        <p:spPr>
          <a:xfrm>
            <a:off x="8074631" y="3114608"/>
            <a:ext cx="120679" cy="135036"/>
          </a:xfrm>
          <a:custGeom>
            <a:rect b="b" l="l" r="r" t="t"/>
            <a:pathLst>
              <a:path extrusionOk="0" h="3687" w="3295">
                <a:moveTo>
                  <a:pt x="2466" y="0"/>
                </a:moveTo>
                <a:cubicBezTo>
                  <a:pt x="2211" y="0"/>
                  <a:pt x="1963" y="124"/>
                  <a:pt x="1825" y="350"/>
                </a:cubicBezTo>
                <a:lnTo>
                  <a:pt x="187" y="2584"/>
                </a:lnTo>
                <a:cubicBezTo>
                  <a:pt x="1" y="2937"/>
                  <a:pt x="112" y="3384"/>
                  <a:pt x="466" y="3589"/>
                </a:cubicBezTo>
                <a:cubicBezTo>
                  <a:pt x="575" y="3655"/>
                  <a:pt x="697" y="3686"/>
                  <a:pt x="817" y="3686"/>
                </a:cubicBezTo>
                <a:cubicBezTo>
                  <a:pt x="1067" y="3686"/>
                  <a:pt x="1315" y="3554"/>
                  <a:pt x="1452" y="3328"/>
                </a:cubicBezTo>
                <a:lnTo>
                  <a:pt x="3090" y="1095"/>
                </a:lnTo>
                <a:cubicBezTo>
                  <a:pt x="3295" y="741"/>
                  <a:pt x="3165" y="294"/>
                  <a:pt x="2830" y="90"/>
                </a:cubicBezTo>
                <a:cubicBezTo>
                  <a:pt x="2714" y="29"/>
                  <a:pt x="2589" y="0"/>
                  <a:pt x="2466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Google Shape;904;p33"/>
          <p:cNvSpPr/>
          <p:nvPr/>
        </p:nvSpPr>
        <p:spPr>
          <a:xfrm>
            <a:off x="7743365" y="2560154"/>
            <a:ext cx="113208" cy="127528"/>
          </a:xfrm>
          <a:custGeom>
            <a:rect b="b" l="l" r="r" t="t"/>
            <a:pathLst>
              <a:path extrusionOk="0" h="3482" w="3091">
                <a:moveTo>
                  <a:pt x="2265" y="0"/>
                </a:moveTo>
                <a:cubicBezTo>
                  <a:pt x="2014" y="0"/>
                  <a:pt x="1771" y="133"/>
                  <a:pt x="1620" y="359"/>
                </a:cubicBezTo>
                <a:lnTo>
                  <a:pt x="206" y="2387"/>
                </a:lnTo>
                <a:cubicBezTo>
                  <a:pt x="1" y="2741"/>
                  <a:pt x="131" y="3188"/>
                  <a:pt x="466" y="3392"/>
                </a:cubicBezTo>
                <a:cubicBezTo>
                  <a:pt x="581" y="3453"/>
                  <a:pt x="707" y="3482"/>
                  <a:pt x="830" y="3482"/>
                </a:cubicBezTo>
                <a:cubicBezTo>
                  <a:pt x="1085" y="3482"/>
                  <a:pt x="1333" y="3358"/>
                  <a:pt x="1471" y="3132"/>
                </a:cubicBezTo>
                <a:lnTo>
                  <a:pt x="2886" y="1103"/>
                </a:lnTo>
                <a:cubicBezTo>
                  <a:pt x="3090" y="750"/>
                  <a:pt x="2979" y="303"/>
                  <a:pt x="2625" y="98"/>
                </a:cubicBezTo>
                <a:cubicBezTo>
                  <a:pt x="2510" y="31"/>
                  <a:pt x="2386" y="0"/>
                  <a:pt x="2265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5" name="Google Shape;905;p33"/>
          <p:cNvSpPr/>
          <p:nvPr/>
        </p:nvSpPr>
        <p:spPr>
          <a:xfrm>
            <a:off x="7170819" y="2787554"/>
            <a:ext cx="123426" cy="136538"/>
          </a:xfrm>
          <a:custGeom>
            <a:rect b="b" l="l" r="r" t="t"/>
            <a:pathLst>
              <a:path extrusionOk="0" h="3728" w="3370">
                <a:moveTo>
                  <a:pt x="837" y="0"/>
                </a:moveTo>
                <a:cubicBezTo>
                  <a:pt x="630" y="0"/>
                  <a:pt x="417" y="80"/>
                  <a:pt x="280" y="217"/>
                </a:cubicBezTo>
                <a:cubicBezTo>
                  <a:pt x="1" y="496"/>
                  <a:pt x="1" y="961"/>
                  <a:pt x="280" y="1240"/>
                </a:cubicBezTo>
                <a:lnTo>
                  <a:pt x="2067" y="3511"/>
                </a:lnTo>
                <a:cubicBezTo>
                  <a:pt x="2173" y="3662"/>
                  <a:pt x="2351" y="3728"/>
                  <a:pt x="2536" y="3728"/>
                </a:cubicBezTo>
                <a:cubicBezTo>
                  <a:pt x="2741" y="3728"/>
                  <a:pt x="2954" y="3647"/>
                  <a:pt x="3090" y="3511"/>
                </a:cubicBezTo>
                <a:cubicBezTo>
                  <a:pt x="3369" y="3232"/>
                  <a:pt x="3369" y="2785"/>
                  <a:pt x="3109" y="2487"/>
                </a:cubicBezTo>
                <a:lnTo>
                  <a:pt x="1322" y="217"/>
                </a:lnTo>
                <a:cubicBezTo>
                  <a:pt x="1207" y="66"/>
                  <a:pt x="1025" y="0"/>
                  <a:pt x="837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p33"/>
          <p:cNvSpPr/>
          <p:nvPr/>
        </p:nvSpPr>
        <p:spPr>
          <a:xfrm>
            <a:off x="8115540" y="4634583"/>
            <a:ext cx="140457" cy="77828"/>
          </a:xfrm>
          <a:custGeom>
            <a:rect b="b" l="l" r="r" t="t"/>
            <a:pathLst>
              <a:path extrusionOk="0" h="2125" w="3835">
                <a:moveTo>
                  <a:pt x="841" y="1"/>
                </a:moveTo>
                <a:cubicBezTo>
                  <a:pt x="546" y="1"/>
                  <a:pt x="277" y="173"/>
                  <a:pt x="149" y="443"/>
                </a:cubicBezTo>
                <a:cubicBezTo>
                  <a:pt x="0" y="834"/>
                  <a:pt x="187" y="1243"/>
                  <a:pt x="559" y="1411"/>
                </a:cubicBezTo>
                <a:lnTo>
                  <a:pt x="2736" y="2081"/>
                </a:lnTo>
                <a:cubicBezTo>
                  <a:pt x="2821" y="2110"/>
                  <a:pt x="2908" y="2125"/>
                  <a:pt x="2994" y="2125"/>
                </a:cubicBezTo>
                <a:cubicBezTo>
                  <a:pt x="3288" y="2125"/>
                  <a:pt x="3570" y="1959"/>
                  <a:pt x="3685" y="1672"/>
                </a:cubicBezTo>
                <a:cubicBezTo>
                  <a:pt x="3834" y="1299"/>
                  <a:pt x="3667" y="871"/>
                  <a:pt x="3295" y="722"/>
                </a:cubicBezTo>
                <a:lnTo>
                  <a:pt x="1117" y="52"/>
                </a:lnTo>
                <a:cubicBezTo>
                  <a:pt x="1025" y="17"/>
                  <a:pt x="931" y="1"/>
                  <a:pt x="841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33"/>
          <p:cNvSpPr/>
          <p:nvPr/>
        </p:nvSpPr>
        <p:spPr>
          <a:xfrm>
            <a:off x="7056076" y="4710688"/>
            <a:ext cx="162835" cy="101964"/>
          </a:xfrm>
          <a:custGeom>
            <a:rect b="b" l="l" r="r" t="t"/>
            <a:pathLst>
              <a:path extrusionOk="0" h="2784" w="4446">
                <a:moveTo>
                  <a:pt x="3375" y="1"/>
                </a:moveTo>
                <a:cubicBezTo>
                  <a:pt x="3262" y="1"/>
                  <a:pt x="3143" y="30"/>
                  <a:pt x="3022" y="96"/>
                </a:cubicBezTo>
                <a:lnTo>
                  <a:pt x="696" y="1417"/>
                </a:lnTo>
                <a:cubicBezTo>
                  <a:pt x="1" y="1812"/>
                  <a:pt x="419" y="2784"/>
                  <a:pt x="1062" y="2784"/>
                </a:cubicBezTo>
                <a:cubicBezTo>
                  <a:pt x="1176" y="2784"/>
                  <a:pt x="1298" y="2753"/>
                  <a:pt x="1422" y="2683"/>
                </a:cubicBezTo>
                <a:lnTo>
                  <a:pt x="3748" y="1362"/>
                </a:lnTo>
                <a:cubicBezTo>
                  <a:pt x="4446" y="965"/>
                  <a:pt x="4022" y="1"/>
                  <a:pt x="3375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p33"/>
          <p:cNvSpPr/>
          <p:nvPr/>
        </p:nvSpPr>
        <p:spPr>
          <a:xfrm>
            <a:off x="8302543" y="4732773"/>
            <a:ext cx="94273" cy="140567"/>
          </a:xfrm>
          <a:custGeom>
            <a:rect b="b" l="l" r="r" t="t"/>
            <a:pathLst>
              <a:path extrusionOk="0" h="3838" w="2574">
                <a:moveTo>
                  <a:pt x="890" y="0"/>
                </a:moveTo>
                <a:cubicBezTo>
                  <a:pt x="444" y="0"/>
                  <a:pt x="0" y="350"/>
                  <a:pt x="180" y="889"/>
                </a:cubicBezTo>
                <a:lnTo>
                  <a:pt x="980" y="3327"/>
                </a:lnTo>
                <a:cubicBezTo>
                  <a:pt x="1099" y="3683"/>
                  <a:pt x="1395" y="3838"/>
                  <a:pt x="1689" y="3838"/>
                </a:cubicBezTo>
                <a:cubicBezTo>
                  <a:pt x="2133" y="3838"/>
                  <a:pt x="2574" y="3485"/>
                  <a:pt x="2395" y="2936"/>
                </a:cubicBezTo>
                <a:lnTo>
                  <a:pt x="1594" y="498"/>
                </a:lnTo>
                <a:cubicBezTo>
                  <a:pt x="1476" y="151"/>
                  <a:pt x="1183" y="0"/>
                  <a:pt x="890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9" name="Google Shape;909;p33"/>
          <p:cNvSpPr/>
          <p:nvPr/>
        </p:nvSpPr>
        <p:spPr>
          <a:xfrm>
            <a:off x="7125662" y="4886887"/>
            <a:ext cx="138516" cy="96031"/>
          </a:xfrm>
          <a:custGeom>
            <a:rect b="b" l="l" r="r" t="t"/>
            <a:pathLst>
              <a:path extrusionOk="0" h="2622" w="3782">
                <a:moveTo>
                  <a:pt x="2765" y="0"/>
                </a:moveTo>
                <a:cubicBezTo>
                  <a:pt x="2645" y="0"/>
                  <a:pt x="2517" y="38"/>
                  <a:pt x="2388" y="124"/>
                </a:cubicBezTo>
                <a:lnTo>
                  <a:pt x="657" y="1240"/>
                </a:lnTo>
                <a:cubicBezTo>
                  <a:pt x="1" y="1662"/>
                  <a:pt x="407" y="2622"/>
                  <a:pt x="1017" y="2622"/>
                </a:cubicBezTo>
                <a:cubicBezTo>
                  <a:pt x="1133" y="2622"/>
                  <a:pt x="1257" y="2587"/>
                  <a:pt x="1383" y="2506"/>
                </a:cubicBezTo>
                <a:lnTo>
                  <a:pt x="3114" y="1389"/>
                </a:lnTo>
                <a:cubicBezTo>
                  <a:pt x="3782" y="954"/>
                  <a:pt x="3373" y="0"/>
                  <a:pt x="2765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33"/>
          <p:cNvSpPr/>
          <p:nvPr/>
        </p:nvSpPr>
        <p:spPr>
          <a:xfrm>
            <a:off x="8089646" y="4772107"/>
            <a:ext cx="68855" cy="142508"/>
          </a:xfrm>
          <a:custGeom>
            <a:rect b="b" l="l" r="r" t="t"/>
            <a:pathLst>
              <a:path extrusionOk="0" h="3891" w="1880">
                <a:moveTo>
                  <a:pt x="782" y="1"/>
                </a:moveTo>
                <a:cubicBezTo>
                  <a:pt x="428" y="1"/>
                  <a:pt x="0" y="336"/>
                  <a:pt x="56" y="727"/>
                </a:cubicBezTo>
                <a:cubicBezTo>
                  <a:pt x="149" y="1546"/>
                  <a:pt x="261" y="2346"/>
                  <a:pt x="372" y="3165"/>
                </a:cubicBezTo>
                <a:cubicBezTo>
                  <a:pt x="372" y="3556"/>
                  <a:pt x="707" y="3872"/>
                  <a:pt x="1098" y="3891"/>
                </a:cubicBezTo>
                <a:cubicBezTo>
                  <a:pt x="1452" y="3891"/>
                  <a:pt x="1880" y="3574"/>
                  <a:pt x="1824" y="3165"/>
                </a:cubicBezTo>
                <a:cubicBezTo>
                  <a:pt x="1731" y="2346"/>
                  <a:pt x="1619" y="1527"/>
                  <a:pt x="1508" y="727"/>
                </a:cubicBezTo>
                <a:cubicBezTo>
                  <a:pt x="1508" y="317"/>
                  <a:pt x="1173" y="1"/>
                  <a:pt x="782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33"/>
          <p:cNvSpPr/>
          <p:nvPr/>
        </p:nvSpPr>
        <p:spPr>
          <a:xfrm>
            <a:off x="7866459" y="5041441"/>
            <a:ext cx="85849" cy="130055"/>
          </a:xfrm>
          <a:custGeom>
            <a:rect b="b" l="l" r="r" t="t"/>
            <a:pathLst>
              <a:path extrusionOk="0" h="3551" w="2344">
                <a:moveTo>
                  <a:pt x="892" y="0"/>
                </a:moveTo>
                <a:cubicBezTo>
                  <a:pt x="452" y="0"/>
                  <a:pt x="0" y="361"/>
                  <a:pt x="157" y="910"/>
                </a:cubicBezTo>
                <a:cubicBezTo>
                  <a:pt x="362" y="1617"/>
                  <a:pt x="567" y="2324"/>
                  <a:pt x="772" y="3032"/>
                </a:cubicBezTo>
                <a:cubicBezTo>
                  <a:pt x="875" y="3394"/>
                  <a:pt x="1161" y="3551"/>
                  <a:pt x="1451" y="3551"/>
                </a:cubicBezTo>
                <a:cubicBezTo>
                  <a:pt x="1892" y="3551"/>
                  <a:pt x="2343" y="3190"/>
                  <a:pt x="2186" y="2641"/>
                </a:cubicBezTo>
                <a:cubicBezTo>
                  <a:pt x="1981" y="1934"/>
                  <a:pt x="1777" y="1226"/>
                  <a:pt x="1572" y="519"/>
                </a:cubicBezTo>
                <a:cubicBezTo>
                  <a:pt x="1468" y="157"/>
                  <a:pt x="1183" y="0"/>
                  <a:pt x="892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33"/>
          <p:cNvSpPr/>
          <p:nvPr/>
        </p:nvSpPr>
        <p:spPr>
          <a:xfrm>
            <a:off x="7630709" y="4956327"/>
            <a:ext cx="137527" cy="139871"/>
          </a:xfrm>
          <a:custGeom>
            <a:rect b="b" l="l" r="r" t="t"/>
            <a:pathLst>
              <a:path extrusionOk="0" h="3819" w="3755">
                <a:moveTo>
                  <a:pt x="2713" y="0"/>
                </a:moveTo>
                <a:cubicBezTo>
                  <a:pt x="2492" y="0"/>
                  <a:pt x="2269" y="92"/>
                  <a:pt x="2109" y="312"/>
                </a:cubicBezTo>
                <a:cubicBezTo>
                  <a:pt x="1532" y="1131"/>
                  <a:pt x="955" y="1950"/>
                  <a:pt x="378" y="2769"/>
                </a:cubicBezTo>
                <a:cubicBezTo>
                  <a:pt x="1" y="3303"/>
                  <a:pt x="507" y="3819"/>
                  <a:pt x="1030" y="3819"/>
                </a:cubicBezTo>
                <a:cubicBezTo>
                  <a:pt x="1255" y="3819"/>
                  <a:pt x="1482" y="3724"/>
                  <a:pt x="1644" y="3495"/>
                </a:cubicBezTo>
                <a:lnTo>
                  <a:pt x="3375" y="1057"/>
                </a:lnTo>
                <a:cubicBezTo>
                  <a:pt x="3755" y="519"/>
                  <a:pt x="3240" y="0"/>
                  <a:pt x="2713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33"/>
          <p:cNvSpPr/>
          <p:nvPr/>
        </p:nvSpPr>
        <p:spPr>
          <a:xfrm>
            <a:off x="7872905" y="4884580"/>
            <a:ext cx="124085" cy="60028"/>
          </a:xfrm>
          <a:custGeom>
            <a:rect b="b" l="l" r="r" t="t"/>
            <a:pathLst>
              <a:path extrusionOk="0" h="1639" w="3388">
                <a:moveTo>
                  <a:pt x="726" y="1"/>
                </a:moveTo>
                <a:cubicBezTo>
                  <a:pt x="316" y="1"/>
                  <a:pt x="0" y="336"/>
                  <a:pt x="0" y="727"/>
                </a:cubicBezTo>
                <a:cubicBezTo>
                  <a:pt x="0" y="1136"/>
                  <a:pt x="316" y="1452"/>
                  <a:pt x="726" y="1471"/>
                </a:cubicBezTo>
                <a:lnTo>
                  <a:pt x="2661" y="1638"/>
                </a:lnTo>
                <a:cubicBezTo>
                  <a:pt x="3052" y="1638"/>
                  <a:pt x="3387" y="1303"/>
                  <a:pt x="3387" y="913"/>
                </a:cubicBezTo>
                <a:cubicBezTo>
                  <a:pt x="3387" y="503"/>
                  <a:pt x="3052" y="187"/>
                  <a:pt x="2661" y="187"/>
                </a:cubicBezTo>
                <a:lnTo>
                  <a:pt x="726" y="1"/>
                </a:ln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33"/>
          <p:cNvSpPr/>
          <p:nvPr/>
        </p:nvSpPr>
        <p:spPr>
          <a:xfrm>
            <a:off x="7515856" y="4824516"/>
            <a:ext cx="140933" cy="125038"/>
          </a:xfrm>
          <a:custGeom>
            <a:rect b="b" l="l" r="r" t="t"/>
            <a:pathLst>
              <a:path extrusionOk="0" h="3414" w="3848">
                <a:moveTo>
                  <a:pt x="2810" y="0"/>
                </a:moveTo>
                <a:cubicBezTo>
                  <a:pt x="2645" y="0"/>
                  <a:pt x="2474" y="67"/>
                  <a:pt x="2323" y="226"/>
                </a:cubicBezTo>
                <a:lnTo>
                  <a:pt x="499" y="2162"/>
                </a:lnTo>
                <a:cubicBezTo>
                  <a:pt x="0" y="2689"/>
                  <a:pt x="496" y="3414"/>
                  <a:pt x="1047" y="3414"/>
                </a:cubicBezTo>
                <a:cubicBezTo>
                  <a:pt x="1216" y="3414"/>
                  <a:pt x="1389" y="3346"/>
                  <a:pt x="1542" y="3185"/>
                </a:cubicBezTo>
                <a:lnTo>
                  <a:pt x="3347" y="1250"/>
                </a:lnTo>
                <a:cubicBezTo>
                  <a:pt x="3848" y="735"/>
                  <a:pt x="3359" y="0"/>
                  <a:pt x="2810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" name="Google Shape;915;p33"/>
          <p:cNvSpPr/>
          <p:nvPr/>
        </p:nvSpPr>
        <p:spPr>
          <a:xfrm>
            <a:off x="8128798" y="5026169"/>
            <a:ext cx="113940" cy="135366"/>
          </a:xfrm>
          <a:custGeom>
            <a:rect b="b" l="l" r="r" t="t"/>
            <a:pathLst>
              <a:path extrusionOk="0" h="3696" w="3111">
                <a:moveTo>
                  <a:pt x="999" y="0"/>
                </a:moveTo>
                <a:cubicBezTo>
                  <a:pt x="508" y="0"/>
                  <a:pt x="0" y="525"/>
                  <a:pt x="308" y="1104"/>
                </a:cubicBezTo>
                <a:lnTo>
                  <a:pt x="1537" y="3337"/>
                </a:lnTo>
                <a:cubicBezTo>
                  <a:pt x="1675" y="3590"/>
                  <a:pt x="1892" y="3696"/>
                  <a:pt x="2112" y="3696"/>
                </a:cubicBezTo>
                <a:cubicBezTo>
                  <a:pt x="2603" y="3696"/>
                  <a:pt x="3111" y="3171"/>
                  <a:pt x="2802" y="2593"/>
                </a:cubicBezTo>
                <a:lnTo>
                  <a:pt x="1574" y="359"/>
                </a:lnTo>
                <a:cubicBezTo>
                  <a:pt x="1436" y="106"/>
                  <a:pt x="1219" y="0"/>
                  <a:pt x="999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6" name="Google Shape;916;p33"/>
          <p:cNvSpPr/>
          <p:nvPr/>
        </p:nvSpPr>
        <p:spPr>
          <a:xfrm>
            <a:off x="8355172" y="5036534"/>
            <a:ext cx="154814" cy="71858"/>
          </a:xfrm>
          <a:custGeom>
            <a:rect b="b" l="l" r="r" t="t"/>
            <a:pathLst>
              <a:path extrusionOk="0" h="1962" w="4227">
                <a:moveTo>
                  <a:pt x="3165" y="0"/>
                </a:moveTo>
                <a:cubicBezTo>
                  <a:pt x="3108" y="0"/>
                  <a:pt x="3048" y="7"/>
                  <a:pt x="2986" y="20"/>
                </a:cubicBezTo>
                <a:lnTo>
                  <a:pt x="846" y="542"/>
                </a:lnTo>
                <a:cubicBezTo>
                  <a:pt x="0" y="731"/>
                  <a:pt x="275" y="1961"/>
                  <a:pt x="1046" y="1961"/>
                </a:cubicBezTo>
                <a:cubicBezTo>
                  <a:pt x="1107" y="1961"/>
                  <a:pt x="1170" y="1954"/>
                  <a:pt x="1237" y="1937"/>
                </a:cubicBezTo>
                <a:lnTo>
                  <a:pt x="3377" y="1435"/>
                </a:lnTo>
                <a:cubicBezTo>
                  <a:pt x="4227" y="1227"/>
                  <a:pt x="3945" y="0"/>
                  <a:pt x="3165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33"/>
          <p:cNvSpPr/>
          <p:nvPr/>
        </p:nvSpPr>
        <p:spPr>
          <a:xfrm>
            <a:off x="7326912" y="4715669"/>
            <a:ext cx="113208" cy="127272"/>
          </a:xfrm>
          <a:custGeom>
            <a:rect b="b" l="l" r="r" t="t"/>
            <a:pathLst>
              <a:path extrusionOk="0" h="3475" w="3091">
                <a:moveTo>
                  <a:pt x="830" y="1"/>
                </a:moveTo>
                <a:cubicBezTo>
                  <a:pt x="706" y="1"/>
                  <a:pt x="581" y="30"/>
                  <a:pt x="466" y="90"/>
                </a:cubicBezTo>
                <a:cubicBezTo>
                  <a:pt x="131" y="295"/>
                  <a:pt x="1" y="742"/>
                  <a:pt x="206" y="1095"/>
                </a:cubicBezTo>
                <a:lnTo>
                  <a:pt x="1639" y="3124"/>
                </a:lnTo>
                <a:cubicBezTo>
                  <a:pt x="1777" y="3350"/>
                  <a:pt x="2025" y="3474"/>
                  <a:pt x="2274" y="3474"/>
                </a:cubicBezTo>
                <a:cubicBezTo>
                  <a:pt x="2395" y="3474"/>
                  <a:pt x="2516" y="3445"/>
                  <a:pt x="2625" y="3384"/>
                </a:cubicBezTo>
                <a:cubicBezTo>
                  <a:pt x="2979" y="3180"/>
                  <a:pt x="3090" y="2733"/>
                  <a:pt x="2885" y="2379"/>
                </a:cubicBezTo>
                <a:lnTo>
                  <a:pt x="1471" y="351"/>
                </a:lnTo>
                <a:cubicBezTo>
                  <a:pt x="1333" y="125"/>
                  <a:pt x="1085" y="1"/>
                  <a:pt x="830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8" name="Google Shape;918;p33"/>
          <p:cNvSpPr/>
          <p:nvPr/>
        </p:nvSpPr>
        <p:spPr>
          <a:xfrm>
            <a:off x="7265566" y="5001484"/>
            <a:ext cx="121375" cy="135183"/>
          </a:xfrm>
          <a:custGeom>
            <a:rect b="b" l="l" r="r" t="t"/>
            <a:pathLst>
              <a:path extrusionOk="0" h="3691" w="3314">
                <a:moveTo>
                  <a:pt x="2477" y="1"/>
                </a:moveTo>
                <a:cubicBezTo>
                  <a:pt x="2232" y="1"/>
                  <a:pt x="1998" y="129"/>
                  <a:pt x="1862" y="363"/>
                </a:cubicBezTo>
                <a:lnTo>
                  <a:pt x="224" y="2597"/>
                </a:lnTo>
                <a:cubicBezTo>
                  <a:pt x="1" y="2913"/>
                  <a:pt x="168" y="3415"/>
                  <a:pt x="485" y="3602"/>
                </a:cubicBezTo>
                <a:cubicBezTo>
                  <a:pt x="599" y="3662"/>
                  <a:pt x="722" y="3691"/>
                  <a:pt x="844" y="3691"/>
                </a:cubicBezTo>
                <a:cubicBezTo>
                  <a:pt x="1101" y="3691"/>
                  <a:pt x="1351" y="3562"/>
                  <a:pt x="1490" y="3322"/>
                </a:cubicBezTo>
                <a:lnTo>
                  <a:pt x="3109" y="1089"/>
                </a:lnTo>
                <a:cubicBezTo>
                  <a:pt x="3314" y="736"/>
                  <a:pt x="3202" y="289"/>
                  <a:pt x="2848" y="103"/>
                </a:cubicBezTo>
                <a:cubicBezTo>
                  <a:pt x="2729" y="34"/>
                  <a:pt x="2602" y="1"/>
                  <a:pt x="2477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Google Shape;919;p33"/>
          <p:cNvSpPr/>
          <p:nvPr/>
        </p:nvSpPr>
        <p:spPr>
          <a:xfrm>
            <a:off x="6643285" y="3430491"/>
            <a:ext cx="1167642" cy="1026965"/>
          </a:xfrm>
          <a:custGeom>
            <a:rect b="b" l="l" r="r" t="t"/>
            <a:pathLst>
              <a:path extrusionOk="0" h="28040" w="31881">
                <a:moveTo>
                  <a:pt x="12479" y="1"/>
                </a:moveTo>
                <a:cubicBezTo>
                  <a:pt x="9686" y="1"/>
                  <a:pt x="6915" y="831"/>
                  <a:pt x="4690" y="2594"/>
                </a:cubicBezTo>
                <a:cubicBezTo>
                  <a:pt x="3201" y="3748"/>
                  <a:pt x="2029" y="5274"/>
                  <a:pt x="1266" y="7005"/>
                </a:cubicBezTo>
                <a:cubicBezTo>
                  <a:pt x="540" y="8735"/>
                  <a:pt x="298" y="10615"/>
                  <a:pt x="596" y="12476"/>
                </a:cubicBezTo>
                <a:cubicBezTo>
                  <a:pt x="893" y="14449"/>
                  <a:pt x="1824" y="16273"/>
                  <a:pt x="3220" y="17687"/>
                </a:cubicBezTo>
                <a:cubicBezTo>
                  <a:pt x="2066" y="18301"/>
                  <a:pt x="1042" y="19232"/>
                  <a:pt x="540" y="20479"/>
                </a:cubicBezTo>
                <a:cubicBezTo>
                  <a:pt x="0" y="21819"/>
                  <a:pt x="186" y="23401"/>
                  <a:pt x="1210" y="24462"/>
                </a:cubicBezTo>
                <a:cubicBezTo>
                  <a:pt x="2159" y="25448"/>
                  <a:pt x="3536" y="25857"/>
                  <a:pt x="4802" y="26192"/>
                </a:cubicBezTo>
                <a:cubicBezTo>
                  <a:pt x="6495" y="26620"/>
                  <a:pt x="8189" y="27011"/>
                  <a:pt x="9901" y="27328"/>
                </a:cubicBezTo>
                <a:cubicBezTo>
                  <a:pt x="12381" y="27764"/>
                  <a:pt x="14900" y="28040"/>
                  <a:pt x="17423" y="28040"/>
                </a:cubicBezTo>
                <a:cubicBezTo>
                  <a:pt x="18346" y="28040"/>
                  <a:pt x="19270" y="28003"/>
                  <a:pt x="20193" y="27923"/>
                </a:cubicBezTo>
                <a:cubicBezTo>
                  <a:pt x="21812" y="27793"/>
                  <a:pt x="23413" y="27514"/>
                  <a:pt x="24976" y="27067"/>
                </a:cubicBezTo>
                <a:cubicBezTo>
                  <a:pt x="26241" y="26695"/>
                  <a:pt x="27488" y="26136"/>
                  <a:pt x="28475" y="25243"/>
                </a:cubicBezTo>
                <a:cubicBezTo>
                  <a:pt x="29535" y="24275"/>
                  <a:pt x="30131" y="22917"/>
                  <a:pt x="30131" y="21484"/>
                </a:cubicBezTo>
                <a:cubicBezTo>
                  <a:pt x="30131" y="19865"/>
                  <a:pt x="29480" y="18357"/>
                  <a:pt x="28624" y="17036"/>
                </a:cubicBezTo>
                <a:cubicBezTo>
                  <a:pt x="28456" y="16794"/>
                  <a:pt x="28289" y="16552"/>
                  <a:pt x="28121" y="16329"/>
                </a:cubicBezTo>
                <a:cubicBezTo>
                  <a:pt x="29684" y="15696"/>
                  <a:pt x="30801" y="14281"/>
                  <a:pt x="31285" y="12681"/>
                </a:cubicBezTo>
                <a:cubicBezTo>
                  <a:pt x="31880" y="10652"/>
                  <a:pt x="31359" y="8456"/>
                  <a:pt x="30392" y="6651"/>
                </a:cubicBezTo>
                <a:cubicBezTo>
                  <a:pt x="28183" y="2661"/>
                  <a:pt x="24006" y="279"/>
                  <a:pt x="19594" y="279"/>
                </a:cubicBezTo>
                <a:cubicBezTo>
                  <a:pt x="18614" y="279"/>
                  <a:pt x="17622" y="396"/>
                  <a:pt x="16638" y="640"/>
                </a:cubicBezTo>
                <a:cubicBezTo>
                  <a:pt x="16601" y="621"/>
                  <a:pt x="16564" y="603"/>
                  <a:pt x="16527" y="584"/>
                </a:cubicBezTo>
                <a:cubicBezTo>
                  <a:pt x="15213" y="199"/>
                  <a:pt x="13843" y="1"/>
                  <a:pt x="124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33"/>
          <p:cNvSpPr/>
          <p:nvPr/>
        </p:nvSpPr>
        <p:spPr>
          <a:xfrm>
            <a:off x="6765976" y="2853697"/>
            <a:ext cx="848638" cy="722099"/>
          </a:xfrm>
          <a:custGeom>
            <a:rect b="b" l="l" r="r" t="t"/>
            <a:pathLst>
              <a:path extrusionOk="0" h="19716" w="23171">
                <a:moveTo>
                  <a:pt x="13481" y="1"/>
                </a:moveTo>
                <a:cubicBezTo>
                  <a:pt x="13120" y="1"/>
                  <a:pt x="12757" y="13"/>
                  <a:pt x="12395" y="30"/>
                </a:cubicBezTo>
                <a:cubicBezTo>
                  <a:pt x="11092" y="49"/>
                  <a:pt x="9771" y="216"/>
                  <a:pt x="8487" y="514"/>
                </a:cubicBezTo>
                <a:cubicBezTo>
                  <a:pt x="7351" y="812"/>
                  <a:pt x="6272" y="1314"/>
                  <a:pt x="5323" y="2021"/>
                </a:cubicBezTo>
                <a:cubicBezTo>
                  <a:pt x="5286" y="2040"/>
                  <a:pt x="5267" y="2059"/>
                  <a:pt x="5230" y="2077"/>
                </a:cubicBezTo>
                <a:cubicBezTo>
                  <a:pt x="4299" y="2766"/>
                  <a:pt x="3573" y="3696"/>
                  <a:pt x="3127" y="4776"/>
                </a:cubicBezTo>
                <a:cubicBezTo>
                  <a:pt x="2661" y="5930"/>
                  <a:pt x="2531" y="7195"/>
                  <a:pt x="2457" y="8423"/>
                </a:cubicBezTo>
                <a:cubicBezTo>
                  <a:pt x="2457" y="8610"/>
                  <a:pt x="2438" y="8777"/>
                  <a:pt x="2438" y="8945"/>
                </a:cubicBezTo>
                <a:cubicBezTo>
                  <a:pt x="2289" y="8907"/>
                  <a:pt x="2140" y="8870"/>
                  <a:pt x="1973" y="8870"/>
                </a:cubicBezTo>
                <a:cubicBezTo>
                  <a:pt x="1340" y="8889"/>
                  <a:pt x="763" y="9261"/>
                  <a:pt x="521" y="9856"/>
                </a:cubicBezTo>
                <a:cubicBezTo>
                  <a:pt x="0" y="11066"/>
                  <a:pt x="558" y="12629"/>
                  <a:pt x="1508" y="13486"/>
                </a:cubicBezTo>
                <a:cubicBezTo>
                  <a:pt x="1861" y="13802"/>
                  <a:pt x="2289" y="14062"/>
                  <a:pt x="2755" y="14230"/>
                </a:cubicBezTo>
                <a:cubicBezTo>
                  <a:pt x="2922" y="14826"/>
                  <a:pt x="3183" y="15384"/>
                  <a:pt x="3499" y="15924"/>
                </a:cubicBezTo>
                <a:cubicBezTo>
                  <a:pt x="4709" y="17896"/>
                  <a:pt x="6849" y="19180"/>
                  <a:pt x="9119" y="19571"/>
                </a:cubicBezTo>
                <a:cubicBezTo>
                  <a:pt x="9734" y="19667"/>
                  <a:pt x="10351" y="19715"/>
                  <a:pt x="10967" y="19715"/>
                </a:cubicBezTo>
                <a:cubicBezTo>
                  <a:pt x="12851" y="19715"/>
                  <a:pt x="14718" y="19268"/>
                  <a:pt x="16415" y="18399"/>
                </a:cubicBezTo>
                <a:cubicBezTo>
                  <a:pt x="18388" y="17394"/>
                  <a:pt x="20081" y="15737"/>
                  <a:pt x="20695" y="13560"/>
                </a:cubicBezTo>
                <a:cubicBezTo>
                  <a:pt x="20770" y="13262"/>
                  <a:pt x="20826" y="12964"/>
                  <a:pt x="20881" y="12685"/>
                </a:cubicBezTo>
                <a:cubicBezTo>
                  <a:pt x="21905" y="11959"/>
                  <a:pt x="22649" y="10880"/>
                  <a:pt x="22947" y="9652"/>
                </a:cubicBezTo>
                <a:cubicBezTo>
                  <a:pt x="23096" y="8963"/>
                  <a:pt x="23171" y="8163"/>
                  <a:pt x="22891" y="7493"/>
                </a:cubicBezTo>
                <a:cubicBezTo>
                  <a:pt x="22675" y="6928"/>
                  <a:pt x="22163" y="6467"/>
                  <a:pt x="21566" y="6467"/>
                </a:cubicBezTo>
                <a:cubicBezTo>
                  <a:pt x="21494" y="6467"/>
                  <a:pt x="21421" y="6474"/>
                  <a:pt x="21347" y="6488"/>
                </a:cubicBezTo>
                <a:cubicBezTo>
                  <a:pt x="20919" y="6562"/>
                  <a:pt x="20546" y="6804"/>
                  <a:pt x="20304" y="7158"/>
                </a:cubicBezTo>
                <a:cubicBezTo>
                  <a:pt x="20156" y="6581"/>
                  <a:pt x="19988" y="6004"/>
                  <a:pt x="19821" y="5446"/>
                </a:cubicBezTo>
                <a:cubicBezTo>
                  <a:pt x="19486" y="4310"/>
                  <a:pt x="19206" y="3101"/>
                  <a:pt x="18555" y="2096"/>
                </a:cubicBezTo>
                <a:cubicBezTo>
                  <a:pt x="17922" y="1165"/>
                  <a:pt x="16955" y="514"/>
                  <a:pt x="15875" y="253"/>
                </a:cubicBezTo>
                <a:cubicBezTo>
                  <a:pt x="15091" y="60"/>
                  <a:pt x="14288" y="1"/>
                  <a:pt x="13481" y="1"/>
                </a:cubicBezTo>
                <a:close/>
              </a:path>
            </a:pathLst>
          </a:custGeom>
          <a:solidFill>
            <a:srgbClr val="A857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p33"/>
          <p:cNvSpPr/>
          <p:nvPr/>
        </p:nvSpPr>
        <p:spPr>
          <a:xfrm>
            <a:off x="6775498" y="2745033"/>
            <a:ext cx="807764" cy="453198"/>
          </a:xfrm>
          <a:custGeom>
            <a:rect b="b" l="l" r="r" t="t"/>
            <a:pathLst>
              <a:path extrusionOk="0" h="12374" w="22055">
                <a:moveTo>
                  <a:pt x="7631" y="1"/>
                </a:moveTo>
                <a:cubicBezTo>
                  <a:pt x="6496" y="19"/>
                  <a:pt x="5379" y="689"/>
                  <a:pt x="5119" y="1843"/>
                </a:cubicBezTo>
                <a:cubicBezTo>
                  <a:pt x="5026" y="2327"/>
                  <a:pt x="5063" y="2811"/>
                  <a:pt x="5268" y="3258"/>
                </a:cubicBezTo>
                <a:cubicBezTo>
                  <a:pt x="4968" y="3220"/>
                  <a:pt x="4666" y="3197"/>
                  <a:pt x="4364" y="3197"/>
                </a:cubicBezTo>
                <a:cubicBezTo>
                  <a:pt x="3484" y="3197"/>
                  <a:pt x="2615" y="3387"/>
                  <a:pt x="1880" y="3928"/>
                </a:cubicBezTo>
                <a:cubicBezTo>
                  <a:pt x="1006" y="4579"/>
                  <a:pt x="485" y="5677"/>
                  <a:pt x="801" y="6756"/>
                </a:cubicBezTo>
                <a:cubicBezTo>
                  <a:pt x="931" y="7184"/>
                  <a:pt x="1173" y="7557"/>
                  <a:pt x="1508" y="7836"/>
                </a:cubicBezTo>
                <a:cubicBezTo>
                  <a:pt x="596" y="8134"/>
                  <a:pt x="1" y="9008"/>
                  <a:pt x="19" y="9957"/>
                </a:cubicBezTo>
                <a:cubicBezTo>
                  <a:pt x="56" y="10553"/>
                  <a:pt x="336" y="11111"/>
                  <a:pt x="820" y="11483"/>
                </a:cubicBezTo>
                <a:cubicBezTo>
                  <a:pt x="1266" y="11986"/>
                  <a:pt x="1899" y="12302"/>
                  <a:pt x="2588" y="12358"/>
                </a:cubicBezTo>
                <a:cubicBezTo>
                  <a:pt x="2672" y="12369"/>
                  <a:pt x="2757" y="12374"/>
                  <a:pt x="2840" y="12374"/>
                </a:cubicBezTo>
                <a:cubicBezTo>
                  <a:pt x="3658" y="12374"/>
                  <a:pt x="4409" y="11890"/>
                  <a:pt x="4746" y="11130"/>
                </a:cubicBezTo>
                <a:cubicBezTo>
                  <a:pt x="5007" y="10441"/>
                  <a:pt x="4784" y="9660"/>
                  <a:pt x="4188" y="9232"/>
                </a:cubicBezTo>
                <a:cubicBezTo>
                  <a:pt x="5137" y="8804"/>
                  <a:pt x="5621" y="7705"/>
                  <a:pt x="5286" y="6719"/>
                </a:cubicBezTo>
                <a:lnTo>
                  <a:pt x="5286" y="6719"/>
                </a:lnTo>
                <a:cubicBezTo>
                  <a:pt x="5608" y="6832"/>
                  <a:pt x="5936" y="6886"/>
                  <a:pt x="6260" y="6886"/>
                </a:cubicBezTo>
                <a:cubicBezTo>
                  <a:pt x="7381" y="6886"/>
                  <a:pt x="8443" y="6243"/>
                  <a:pt x="8934" y="5174"/>
                </a:cubicBezTo>
                <a:cubicBezTo>
                  <a:pt x="9613" y="5854"/>
                  <a:pt x="10494" y="6184"/>
                  <a:pt x="11369" y="6184"/>
                </a:cubicBezTo>
                <a:cubicBezTo>
                  <a:pt x="12484" y="6184"/>
                  <a:pt x="13589" y="5648"/>
                  <a:pt x="14257" y="4616"/>
                </a:cubicBezTo>
                <a:cubicBezTo>
                  <a:pt x="14889" y="5975"/>
                  <a:pt x="16229" y="6831"/>
                  <a:pt x="17718" y="6849"/>
                </a:cubicBezTo>
                <a:cubicBezTo>
                  <a:pt x="17290" y="7408"/>
                  <a:pt x="17178" y="8134"/>
                  <a:pt x="17420" y="8804"/>
                </a:cubicBezTo>
                <a:cubicBezTo>
                  <a:pt x="17762" y="9632"/>
                  <a:pt x="18558" y="10164"/>
                  <a:pt x="19435" y="10164"/>
                </a:cubicBezTo>
                <a:cubicBezTo>
                  <a:pt x="19464" y="10164"/>
                  <a:pt x="19494" y="10163"/>
                  <a:pt x="19523" y="10162"/>
                </a:cubicBezTo>
                <a:cubicBezTo>
                  <a:pt x="20473" y="10125"/>
                  <a:pt x="21310" y="9548"/>
                  <a:pt x="21664" y="8673"/>
                </a:cubicBezTo>
                <a:cubicBezTo>
                  <a:pt x="22054" y="7743"/>
                  <a:pt x="21924" y="6682"/>
                  <a:pt x="21310" y="5882"/>
                </a:cubicBezTo>
                <a:cubicBezTo>
                  <a:pt x="20659" y="5044"/>
                  <a:pt x="19672" y="4542"/>
                  <a:pt x="18611" y="4542"/>
                </a:cubicBezTo>
                <a:cubicBezTo>
                  <a:pt x="18928" y="3797"/>
                  <a:pt x="18611" y="2885"/>
                  <a:pt x="17997" y="2383"/>
                </a:cubicBezTo>
                <a:cubicBezTo>
                  <a:pt x="17579" y="2042"/>
                  <a:pt x="17074" y="1905"/>
                  <a:pt x="16559" y="1905"/>
                </a:cubicBezTo>
                <a:cubicBezTo>
                  <a:pt x="16090" y="1905"/>
                  <a:pt x="15613" y="2019"/>
                  <a:pt x="15187" y="2197"/>
                </a:cubicBezTo>
                <a:cubicBezTo>
                  <a:pt x="15280" y="1229"/>
                  <a:pt x="14461" y="373"/>
                  <a:pt x="13531" y="224"/>
                </a:cubicBezTo>
                <a:cubicBezTo>
                  <a:pt x="13382" y="199"/>
                  <a:pt x="13236" y="188"/>
                  <a:pt x="13093" y="188"/>
                </a:cubicBezTo>
                <a:cubicBezTo>
                  <a:pt x="12050" y="188"/>
                  <a:pt x="11143" y="807"/>
                  <a:pt x="10423" y="1527"/>
                </a:cubicBezTo>
                <a:cubicBezTo>
                  <a:pt x="9753" y="652"/>
                  <a:pt x="8766" y="1"/>
                  <a:pt x="763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p33"/>
          <p:cNvSpPr/>
          <p:nvPr/>
        </p:nvSpPr>
        <p:spPr>
          <a:xfrm>
            <a:off x="7107899" y="3361857"/>
            <a:ext cx="165105" cy="47283"/>
          </a:xfrm>
          <a:custGeom>
            <a:rect b="b" l="l" r="r" t="t"/>
            <a:pathLst>
              <a:path extrusionOk="0" h="1291" w="4508">
                <a:moveTo>
                  <a:pt x="4256" y="1"/>
                </a:moveTo>
                <a:cubicBezTo>
                  <a:pt x="4216" y="1"/>
                  <a:pt x="4174" y="17"/>
                  <a:pt x="4138" y="57"/>
                </a:cubicBezTo>
                <a:cubicBezTo>
                  <a:pt x="3565" y="630"/>
                  <a:pt x="2811" y="923"/>
                  <a:pt x="2053" y="923"/>
                </a:cubicBezTo>
                <a:cubicBezTo>
                  <a:pt x="1457" y="923"/>
                  <a:pt x="858" y="742"/>
                  <a:pt x="342" y="374"/>
                </a:cubicBezTo>
                <a:cubicBezTo>
                  <a:pt x="311" y="352"/>
                  <a:pt x="280" y="343"/>
                  <a:pt x="251" y="343"/>
                </a:cubicBezTo>
                <a:cubicBezTo>
                  <a:pt x="104" y="343"/>
                  <a:pt x="0" y="581"/>
                  <a:pt x="156" y="690"/>
                </a:cubicBezTo>
                <a:cubicBezTo>
                  <a:pt x="728" y="1093"/>
                  <a:pt x="1388" y="1290"/>
                  <a:pt x="2043" y="1290"/>
                </a:cubicBezTo>
                <a:cubicBezTo>
                  <a:pt x="2899" y="1290"/>
                  <a:pt x="3747" y="953"/>
                  <a:pt x="4380" y="299"/>
                </a:cubicBezTo>
                <a:cubicBezTo>
                  <a:pt x="4508" y="172"/>
                  <a:pt x="4387" y="1"/>
                  <a:pt x="42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3" name="Google Shape;923;p33"/>
          <p:cNvSpPr/>
          <p:nvPr/>
        </p:nvSpPr>
        <p:spPr>
          <a:xfrm>
            <a:off x="7025641" y="3163977"/>
            <a:ext cx="94126" cy="102770"/>
          </a:xfrm>
          <a:custGeom>
            <a:rect b="b" l="l" r="r" t="t"/>
            <a:pathLst>
              <a:path extrusionOk="0" h="2806" w="2570">
                <a:moveTo>
                  <a:pt x="1314" y="1"/>
                </a:moveTo>
                <a:cubicBezTo>
                  <a:pt x="694" y="1"/>
                  <a:pt x="163" y="538"/>
                  <a:pt x="75" y="1273"/>
                </a:cubicBezTo>
                <a:cubicBezTo>
                  <a:pt x="1" y="2054"/>
                  <a:pt x="466" y="2724"/>
                  <a:pt x="1136" y="2799"/>
                </a:cubicBezTo>
                <a:cubicBezTo>
                  <a:pt x="1175" y="2803"/>
                  <a:pt x="1214" y="2805"/>
                  <a:pt x="1253" y="2805"/>
                </a:cubicBezTo>
                <a:cubicBezTo>
                  <a:pt x="1874" y="2805"/>
                  <a:pt x="2407" y="2252"/>
                  <a:pt x="2495" y="1533"/>
                </a:cubicBezTo>
                <a:cubicBezTo>
                  <a:pt x="2569" y="752"/>
                  <a:pt x="2104" y="63"/>
                  <a:pt x="1434" y="7"/>
                </a:cubicBezTo>
                <a:cubicBezTo>
                  <a:pt x="1394" y="3"/>
                  <a:pt x="1354" y="1"/>
                  <a:pt x="13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4" name="Google Shape;924;p33"/>
          <p:cNvSpPr/>
          <p:nvPr/>
        </p:nvSpPr>
        <p:spPr>
          <a:xfrm>
            <a:off x="7234912" y="3158520"/>
            <a:ext cx="94090" cy="102770"/>
          </a:xfrm>
          <a:custGeom>
            <a:rect b="b" l="l" r="r" t="t"/>
            <a:pathLst>
              <a:path extrusionOk="0" h="2806" w="2569">
                <a:moveTo>
                  <a:pt x="1249" y="1"/>
                </a:moveTo>
                <a:cubicBezTo>
                  <a:pt x="1211" y="1"/>
                  <a:pt x="1174" y="3"/>
                  <a:pt x="1136" y="7"/>
                </a:cubicBezTo>
                <a:cubicBezTo>
                  <a:pt x="466" y="63"/>
                  <a:pt x="0" y="752"/>
                  <a:pt x="75" y="1533"/>
                </a:cubicBezTo>
                <a:cubicBezTo>
                  <a:pt x="162" y="2252"/>
                  <a:pt x="696" y="2805"/>
                  <a:pt x="1317" y="2805"/>
                </a:cubicBezTo>
                <a:cubicBezTo>
                  <a:pt x="1355" y="2805"/>
                  <a:pt x="1394" y="2803"/>
                  <a:pt x="1433" y="2799"/>
                </a:cubicBezTo>
                <a:cubicBezTo>
                  <a:pt x="2085" y="2725"/>
                  <a:pt x="2569" y="2055"/>
                  <a:pt x="2476" y="1273"/>
                </a:cubicBezTo>
                <a:cubicBezTo>
                  <a:pt x="2405" y="554"/>
                  <a:pt x="1857" y="1"/>
                  <a:pt x="124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5" name="Google Shape;925;p33"/>
          <p:cNvSpPr/>
          <p:nvPr/>
        </p:nvSpPr>
        <p:spPr>
          <a:xfrm>
            <a:off x="7024286" y="3115816"/>
            <a:ext cx="53216" cy="38090"/>
          </a:xfrm>
          <a:custGeom>
            <a:rect b="b" l="l" r="r" t="t"/>
            <a:pathLst>
              <a:path extrusionOk="0" h="1040" w="1453">
                <a:moveTo>
                  <a:pt x="1148" y="0"/>
                </a:moveTo>
                <a:cubicBezTo>
                  <a:pt x="1099" y="0"/>
                  <a:pt x="1050" y="13"/>
                  <a:pt x="1006" y="38"/>
                </a:cubicBezTo>
                <a:cubicBezTo>
                  <a:pt x="708" y="187"/>
                  <a:pt x="429" y="336"/>
                  <a:pt x="149" y="522"/>
                </a:cubicBezTo>
                <a:cubicBezTo>
                  <a:pt x="94" y="559"/>
                  <a:pt x="38" y="634"/>
                  <a:pt x="19" y="689"/>
                </a:cubicBezTo>
                <a:cubicBezTo>
                  <a:pt x="1" y="764"/>
                  <a:pt x="19" y="838"/>
                  <a:pt x="56" y="913"/>
                </a:cubicBezTo>
                <a:cubicBezTo>
                  <a:pt x="108" y="989"/>
                  <a:pt x="202" y="1040"/>
                  <a:pt x="299" y="1040"/>
                </a:cubicBezTo>
                <a:cubicBezTo>
                  <a:pt x="343" y="1040"/>
                  <a:pt x="388" y="1029"/>
                  <a:pt x="429" y="1006"/>
                </a:cubicBezTo>
                <a:cubicBezTo>
                  <a:pt x="708" y="820"/>
                  <a:pt x="987" y="652"/>
                  <a:pt x="1285" y="503"/>
                </a:cubicBezTo>
                <a:cubicBezTo>
                  <a:pt x="1415" y="429"/>
                  <a:pt x="1452" y="261"/>
                  <a:pt x="1378" y="131"/>
                </a:cubicBezTo>
                <a:cubicBezTo>
                  <a:pt x="1329" y="46"/>
                  <a:pt x="1240" y="0"/>
                  <a:pt x="1148" y="0"/>
                </a:cubicBezTo>
                <a:close/>
              </a:path>
            </a:pathLst>
          </a:custGeom>
          <a:solidFill>
            <a:srgbClr val="2B160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6" name="Google Shape;926;p33"/>
          <p:cNvSpPr/>
          <p:nvPr/>
        </p:nvSpPr>
        <p:spPr>
          <a:xfrm>
            <a:off x="7259487" y="3112373"/>
            <a:ext cx="57941" cy="25235"/>
          </a:xfrm>
          <a:custGeom>
            <a:rect b="b" l="l" r="r" t="t"/>
            <a:pathLst>
              <a:path extrusionOk="0" h="689" w="1582">
                <a:moveTo>
                  <a:pt x="250" y="0"/>
                </a:moveTo>
                <a:cubicBezTo>
                  <a:pt x="113" y="0"/>
                  <a:pt x="1" y="123"/>
                  <a:pt x="18" y="262"/>
                </a:cubicBezTo>
                <a:cubicBezTo>
                  <a:pt x="18" y="411"/>
                  <a:pt x="130" y="523"/>
                  <a:pt x="278" y="542"/>
                </a:cubicBezTo>
                <a:lnTo>
                  <a:pt x="539" y="560"/>
                </a:lnTo>
                <a:lnTo>
                  <a:pt x="595" y="560"/>
                </a:lnTo>
                <a:lnTo>
                  <a:pt x="725" y="579"/>
                </a:lnTo>
                <a:cubicBezTo>
                  <a:pt x="893" y="616"/>
                  <a:pt x="1060" y="653"/>
                  <a:pt x="1209" y="672"/>
                </a:cubicBezTo>
                <a:cubicBezTo>
                  <a:pt x="1239" y="683"/>
                  <a:pt x="1269" y="688"/>
                  <a:pt x="1297" y="688"/>
                </a:cubicBezTo>
                <a:cubicBezTo>
                  <a:pt x="1413" y="688"/>
                  <a:pt x="1514" y="605"/>
                  <a:pt x="1544" y="486"/>
                </a:cubicBezTo>
                <a:cubicBezTo>
                  <a:pt x="1581" y="355"/>
                  <a:pt x="1507" y="207"/>
                  <a:pt x="1377" y="169"/>
                </a:cubicBezTo>
                <a:cubicBezTo>
                  <a:pt x="1004" y="76"/>
                  <a:pt x="651" y="20"/>
                  <a:pt x="278" y="2"/>
                </a:cubicBezTo>
                <a:cubicBezTo>
                  <a:pt x="269" y="1"/>
                  <a:pt x="259" y="0"/>
                  <a:pt x="2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7" name="Google Shape;927;p33"/>
          <p:cNvSpPr/>
          <p:nvPr/>
        </p:nvSpPr>
        <p:spPr>
          <a:xfrm>
            <a:off x="7137418" y="3249275"/>
            <a:ext cx="105700" cy="72408"/>
          </a:xfrm>
          <a:custGeom>
            <a:rect b="b" l="l" r="r" t="t"/>
            <a:pathLst>
              <a:path extrusionOk="0" h="1977" w="2886">
                <a:moveTo>
                  <a:pt x="1544" y="1"/>
                </a:moveTo>
                <a:cubicBezTo>
                  <a:pt x="1010" y="1"/>
                  <a:pt x="503" y="276"/>
                  <a:pt x="224" y="749"/>
                </a:cubicBezTo>
                <a:cubicBezTo>
                  <a:pt x="1" y="1103"/>
                  <a:pt x="20" y="1549"/>
                  <a:pt x="243" y="1884"/>
                </a:cubicBezTo>
                <a:cubicBezTo>
                  <a:pt x="281" y="1948"/>
                  <a:pt x="345" y="1977"/>
                  <a:pt x="406" y="1977"/>
                </a:cubicBezTo>
                <a:cubicBezTo>
                  <a:pt x="434" y="1977"/>
                  <a:pt x="461" y="1970"/>
                  <a:pt x="485" y="1959"/>
                </a:cubicBezTo>
                <a:cubicBezTo>
                  <a:pt x="578" y="1903"/>
                  <a:pt x="597" y="1791"/>
                  <a:pt x="559" y="1698"/>
                </a:cubicBezTo>
                <a:cubicBezTo>
                  <a:pt x="94" y="1084"/>
                  <a:pt x="894" y="377"/>
                  <a:pt x="1508" y="358"/>
                </a:cubicBezTo>
                <a:cubicBezTo>
                  <a:pt x="1526" y="357"/>
                  <a:pt x="1544" y="357"/>
                  <a:pt x="1562" y="357"/>
                </a:cubicBezTo>
                <a:cubicBezTo>
                  <a:pt x="1858" y="357"/>
                  <a:pt x="2134" y="502"/>
                  <a:pt x="2327" y="730"/>
                </a:cubicBezTo>
                <a:cubicBezTo>
                  <a:pt x="2513" y="991"/>
                  <a:pt x="2513" y="1363"/>
                  <a:pt x="2327" y="1624"/>
                </a:cubicBezTo>
                <a:cubicBezTo>
                  <a:pt x="2237" y="1766"/>
                  <a:pt x="2362" y="1890"/>
                  <a:pt x="2491" y="1890"/>
                </a:cubicBezTo>
                <a:cubicBezTo>
                  <a:pt x="2547" y="1890"/>
                  <a:pt x="2604" y="1867"/>
                  <a:pt x="2644" y="1810"/>
                </a:cubicBezTo>
                <a:cubicBezTo>
                  <a:pt x="2848" y="1512"/>
                  <a:pt x="2886" y="1140"/>
                  <a:pt x="2755" y="805"/>
                </a:cubicBezTo>
                <a:cubicBezTo>
                  <a:pt x="2644" y="488"/>
                  <a:pt x="2383" y="228"/>
                  <a:pt x="2085" y="98"/>
                </a:cubicBezTo>
                <a:cubicBezTo>
                  <a:pt x="1907" y="32"/>
                  <a:pt x="1724" y="1"/>
                  <a:pt x="15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33"/>
          <p:cNvSpPr/>
          <p:nvPr/>
        </p:nvSpPr>
        <p:spPr>
          <a:xfrm>
            <a:off x="6843656" y="3261873"/>
            <a:ext cx="26516" cy="110498"/>
          </a:xfrm>
          <a:custGeom>
            <a:rect b="b" l="l" r="r" t="t"/>
            <a:pathLst>
              <a:path extrusionOk="0" h="3017" w="724">
                <a:moveTo>
                  <a:pt x="250" y="0"/>
                </a:moveTo>
                <a:cubicBezTo>
                  <a:pt x="159" y="0"/>
                  <a:pt x="66" y="61"/>
                  <a:pt x="57" y="182"/>
                </a:cubicBezTo>
                <a:cubicBezTo>
                  <a:pt x="1" y="1075"/>
                  <a:pt x="94" y="2006"/>
                  <a:pt x="336" y="2880"/>
                </a:cubicBezTo>
                <a:cubicBezTo>
                  <a:pt x="358" y="2976"/>
                  <a:pt x="427" y="3016"/>
                  <a:pt x="498" y="3016"/>
                </a:cubicBezTo>
                <a:cubicBezTo>
                  <a:pt x="607" y="3016"/>
                  <a:pt x="723" y="2922"/>
                  <a:pt x="689" y="2787"/>
                </a:cubicBezTo>
                <a:cubicBezTo>
                  <a:pt x="466" y="1931"/>
                  <a:pt x="373" y="1056"/>
                  <a:pt x="429" y="182"/>
                </a:cubicBezTo>
                <a:cubicBezTo>
                  <a:pt x="429" y="61"/>
                  <a:pt x="340" y="0"/>
                  <a:pt x="2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9" name="Google Shape;929;p33"/>
          <p:cNvSpPr/>
          <p:nvPr/>
        </p:nvSpPr>
        <p:spPr>
          <a:xfrm>
            <a:off x="7520360" y="3203897"/>
            <a:ext cx="21316" cy="119690"/>
          </a:xfrm>
          <a:custGeom>
            <a:rect b="b" l="l" r="r" t="t"/>
            <a:pathLst>
              <a:path extrusionOk="0" h="3268" w="582">
                <a:moveTo>
                  <a:pt x="228" y="0"/>
                </a:moveTo>
                <a:cubicBezTo>
                  <a:pt x="121" y="0"/>
                  <a:pt x="0" y="92"/>
                  <a:pt x="23" y="239"/>
                </a:cubicBezTo>
                <a:cubicBezTo>
                  <a:pt x="190" y="1169"/>
                  <a:pt x="228" y="2137"/>
                  <a:pt x="135" y="3086"/>
                </a:cubicBezTo>
                <a:cubicBezTo>
                  <a:pt x="125" y="3207"/>
                  <a:pt x="209" y="3268"/>
                  <a:pt x="300" y="3268"/>
                </a:cubicBezTo>
                <a:cubicBezTo>
                  <a:pt x="390" y="3268"/>
                  <a:pt x="488" y="3207"/>
                  <a:pt x="507" y="3086"/>
                </a:cubicBezTo>
                <a:cubicBezTo>
                  <a:pt x="581" y="2100"/>
                  <a:pt x="544" y="1113"/>
                  <a:pt x="376" y="127"/>
                </a:cubicBezTo>
                <a:cubicBezTo>
                  <a:pt x="362" y="39"/>
                  <a:pt x="298" y="0"/>
                  <a:pt x="2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Google Shape;930;p33"/>
          <p:cNvSpPr/>
          <p:nvPr/>
        </p:nvSpPr>
        <p:spPr>
          <a:xfrm>
            <a:off x="7102662" y="3692903"/>
            <a:ext cx="314975" cy="280877"/>
          </a:xfrm>
          <a:custGeom>
            <a:rect b="b" l="l" r="r" t="t"/>
            <a:pathLst>
              <a:path extrusionOk="0" h="7669" w="8600">
                <a:moveTo>
                  <a:pt x="2568" y="1"/>
                </a:moveTo>
                <a:cubicBezTo>
                  <a:pt x="2539" y="1"/>
                  <a:pt x="2515" y="3"/>
                  <a:pt x="2495" y="7"/>
                </a:cubicBezTo>
                <a:cubicBezTo>
                  <a:pt x="2216" y="63"/>
                  <a:pt x="1918" y="175"/>
                  <a:pt x="1843" y="491"/>
                </a:cubicBezTo>
                <a:cubicBezTo>
                  <a:pt x="1769" y="807"/>
                  <a:pt x="2011" y="1068"/>
                  <a:pt x="2197" y="1291"/>
                </a:cubicBezTo>
                <a:cubicBezTo>
                  <a:pt x="2439" y="1570"/>
                  <a:pt x="2699" y="1831"/>
                  <a:pt x="2979" y="2073"/>
                </a:cubicBezTo>
                <a:cubicBezTo>
                  <a:pt x="2830" y="2064"/>
                  <a:pt x="2681" y="2059"/>
                  <a:pt x="2534" y="2059"/>
                </a:cubicBezTo>
                <a:cubicBezTo>
                  <a:pt x="2388" y="2059"/>
                  <a:pt x="2243" y="2064"/>
                  <a:pt x="2104" y="2073"/>
                </a:cubicBezTo>
                <a:cubicBezTo>
                  <a:pt x="1769" y="2110"/>
                  <a:pt x="1452" y="2147"/>
                  <a:pt x="1136" y="2222"/>
                </a:cubicBezTo>
                <a:cubicBezTo>
                  <a:pt x="876" y="2240"/>
                  <a:pt x="652" y="2389"/>
                  <a:pt x="541" y="2631"/>
                </a:cubicBezTo>
                <a:cubicBezTo>
                  <a:pt x="317" y="3264"/>
                  <a:pt x="1229" y="3599"/>
                  <a:pt x="1639" y="3785"/>
                </a:cubicBezTo>
                <a:cubicBezTo>
                  <a:pt x="1769" y="3860"/>
                  <a:pt x="1918" y="3915"/>
                  <a:pt x="2048" y="3971"/>
                </a:cubicBezTo>
                <a:cubicBezTo>
                  <a:pt x="1825" y="3990"/>
                  <a:pt x="1601" y="4027"/>
                  <a:pt x="1378" y="4083"/>
                </a:cubicBezTo>
                <a:cubicBezTo>
                  <a:pt x="1043" y="4139"/>
                  <a:pt x="708" y="4250"/>
                  <a:pt x="392" y="4399"/>
                </a:cubicBezTo>
                <a:cubicBezTo>
                  <a:pt x="94" y="4548"/>
                  <a:pt x="1" y="4920"/>
                  <a:pt x="206" y="5181"/>
                </a:cubicBezTo>
                <a:cubicBezTo>
                  <a:pt x="392" y="5423"/>
                  <a:pt x="801" y="5516"/>
                  <a:pt x="1099" y="5590"/>
                </a:cubicBezTo>
                <a:cubicBezTo>
                  <a:pt x="1471" y="5702"/>
                  <a:pt x="1825" y="5776"/>
                  <a:pt x="2216" y="5832"/>
                </a:cubicBezTo>
                <a:cubicBezTo>
                  <a:pt x="2439" y="5870"/>
                  <a:pt x="2644" y="5888"/>
                  <a:pt x="2886" y="5907"/>
                </a:cubicBezTo>
                <a:cubicBezTo>
                  <a:pt x="2699" y="6000"/>
                  <a:pt x="2513" y="6074"/>
                  <a:pt x="2327" y="6186"/>
                </a:cubicBezTo>
                <a:cubicBezTo>
                  <a:pt x="2029" y="6353"/>
                  <a:pt x="1620" y="6614"/>
                  <a:pt x="1676" y="6986"/>
                </a:cubicBezTo>
                <a:cubicBezTo>
                  <a:pt x="1767" y="7489"/>
                  <a:pt x="2282" y="7669"/>
                  <a:pt x="2970" y="7669"/>
                </a:cubicBezTo>
                <a:cubicBezTo>
                  <a:pt x="4678" y="7669"/>
                  <a:pt x="7456" y="6561"/>
                  <a:pt x="7482" y="6521"/>
                </a:cubicBezTo>
                <a:cubicBezTo>
                  <a:pt x="8283" y="5293"/>
                  <a:pt x="8599" y="3822"/>
                  <a:pt x="8376" y="2389"/>
                </a:cubicBezTo>
                <a:cubicBezTo>
                  <a:pt x="8412" y="2299"/>
                  <a:pt x="3488" y="1"/>
                  <a:pt x="2568" y="1"/>
                </a:cubicBezTo>
                <a:close/>
              </a:path>
            </a:pathLst>
          </a:custGeom>
          <a:solidFill>
            <a:srgbClr val="BF73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1" name="Google Shape;931;p33"/>
          <p:cNvSpPr/>
          <p:nvPr/>
        </p:nvSpPr>
        <p:spPr>
          <a:xfrm>
            <a:off x="7039302" y="3859067"/>
            <a:ext cx="310836" cy="279046"/>
          </a:xfrm>
          <a:custGeom>
            <a:rect b="b" l="l" r="r" t="t"/>
            <a:pathLst>
              <a:path extrusionOk="0" h="7619" w="8487">
                <a:moveTo>
                  <a:pt x="5587" y="1"/>
                </a:moveTo>
                <a:cubicBezTo>
                  <a:pt x="3917" y="1"/>
                  <a:pt x="940" y="1463"/>
                  <a:pt x="912" y="1519"/>
                </a:cubicBezTo>
                <a:cubicBezTo>
                  <a:pt x="205" y="2784"/>
                  <a:pt x="0" y="4254"/>
                  <a:pt x="335" y="5669"/>
                </a:cubicBezTo>
                <a:cubicBezTo>
                  <a:pt x="317" y="5775"/>
                  <a:pt x="5208" y="7619"/>
                  <a:pt x="6256" y="7619"/>
                </a:cubicBezTo>
                <a:cubicBezTo>
                  <a:pt x="6308" y="7619"/>
                  <a:pt x="6351" y="7614"/>
                  <a:pt x="6384" y="7604"/>
                </a:cubicBezTo>
                <a:cubicBezTo>
                  <a:pt x="6663" y="7530"/>
                  <a:pt x="6942" y="7381"/>
                  <a:pt x="6998" y="7065"/>
                </a:cubicBezTo>
                <a:cubicBezTo>
                  <a:pt x="7054" y="6748"/>
                  <a:pt x="6793" y="6506"/>
                  <a:pt x="6588" y="6283"/>
                </a:cubicBezTo>
                <a:cubicBezTo>
                  <a:pt x="6328" y="6022"/>
                  <a:pt x="6049" y="5780"/>
                  <a:pt x="5732" y="5576"/>
                </a:cubicBezTo>
                <a:cubicBezTo>
                  <a:pt x="6365" y="5557"/>
                  <a:pt x="6960" y="5464"/>
                  <a:pt x="7556" y="5297"/>
                </a:cubicBezTo>
                <a:cubicBezTo>
                  <a:pt x="7817" y="5259"/>
                  <a:pt x="8040" y="5073"/>
                  <a:pt x="8133" y="4831"/>
                </a:cubicBezTo>
                <a:cubicBezTo>
                  <a:pt x="8300" y="4180"/>
                  <a:pt x="7370" y="3919"/>
                  <a:pt x="6942" y="3771"/>
                </a:cubicBezTo>
                <a:cubicBezTo>
                  <a:pt x="6812" y="3715"/>
                  <a:pt x="6663" y="3659"/>
                  <a:pt x="6532" y="3622"/>
                </a:cubicBezTo>
                <a:cubicBezTo>
                  <a:pt x="6756" y="3584"/>
                  <a:pt x="6979" y="3529"/>
                  <a:pt x="7184" y="3454"/>
                </a:cubicBezTo>
                <a:cubicBezTo>
                  <a:pt x="7519" y="3380"/>
                  <a:pt x="7854" y="3249"/>
                  <a:pt x="8152" y="3063"/>
                </a:cubicBezTo>
                <a:cubicBezTo>
                  <a:pt x="8431" y="2914"/>
                  <a:pt x="8487" y="2524"/>
                  <a:pt x="8282" y="2282"/>
                </a:cubicBezTo>
                <a:cubicBezTo>
                  <a:pt x="8040" y="2058"/>
                  <a:pt x="7649" y="2003"/>
                  <a:pt x="7351" y="1928"/>
                </a:cubicBezTo>
                <a:cubicBezTo>
                  <a:pt x="6979" y="1854"/>
                  <a:pt x="6607" y="1816"/>
                  <a:pt x="6216" y="1779"/>
                </a:cubicBezTo>
                <a:cubicBezTo>
                  <a:pt x="6011" y="1761"/>
                  <a:pt x="5769" y="1742"/>
                  <a:pt x="5546" y="1742"/>
                </a:cubicBezTo>
                <a:cubicBezTo>
                  <a:pt x="5732" y="1649"/>
                  <a:pt x="5900" y="1556"/>
                  <a:pt x="6086" y="1444"/>
                </a:cubicBezTo>
                <a:cubicBezTo>
                  <a:pt x="6365" y="1239"/>
                  <a:pt x="6756" y="960"/>
                  <a:pt x="6663" y="588"/>
                </a:cubicBezTo>
                <a:cubicBezTo>
                  <a:pt x="6551" y="162"/>
                  <a:pt x="6141" y="1"/>
                  <a:pt x="5587" y="1"/>
                </a:cubicBezTo>
                <a:close/>
              </a:path>
            </a:pathLst>
          </a:custGeom>
          <a:solidFill>
            <a:srgbClr val="BF73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2" name="Google Shape;932;p33"/>
          <p:cNvSpPr/>
          <p:nvPr/>
        </p:nvSpPr>
        <p:spPr>
          <a:xfrm>
            <a:off x="6834793" y="3809002"/>
            <a:ext cx="75704" cy="73653"/>
          </a:xfrm>
          <a:custGeom>
            <a:rect b="b" l="l" r="r" t="t"/>
            <a:pathLst>
              <a:path extrusionOk="0" h="2011" w="2067">
                <a:moveTo>
                  <a:pt x="1862" y="1"/>
                </a:moveTo>
                <a:cubicBezTo>
                  <a:pt x="1815" y="1"/>
                  <a:pt x="1769" y="20"/>
                  <a:pt x="1732" y="57"/>
                </a:cubicBezTo>
                <a:cubicBezTo>
                  <a:pt x="1136" y="559"/>
                  <a:pt x="578" y="1118"/>
                  <a:pt x="57" y="1695"/>
                </a:cubicBezTo>
                <a:cubicBezTo>
                  <a:pt x="1" y="1769"/>
                  <a:pt x="1" y="1881"/>
                  <a:pt x="57" y="1955"/>
                </a:cubicBezTo>
                <a:cubicBezTo>
                  <a:pt x="94" y="1992"/>
                  <a:pt x="140" y="2011"/>
                  <a:pt x="187" y="2011"/>
                </a:cubicBezTo>
                <a:cubicBezTo>
                  <a:pt x="233" y="2011"/>
                  <a:pt x="280" y="1992"/>
                  <a:pt x="317" y="1955"/>
                </a:cubicBezTo>
                <a:cubicBezTo>
                  <a:pt x="838" y="1378"/>
                  <a:pt x="1397" y="820"/>
                  <a:pt x="1992" y="317"/>
                </a:cubicBezTo>
                <a:cubicBezTo>
                  <a:pt x="2067" y="243"/>
                  <a:pt x="2067" y="131"/>
                  <a:pt x="1992" y="57"/>
                </a:cubicBezTo>
                <a:cubicBezTo>
                  <a:pt x="1955" y="20"/>
                  <a:pt x="1908" y="1"/>
                  <a:pt x="18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3" name="Google Shape;933;p33"/>
          <p:cNvSpPr/>
          <p:nvPr/>
        </p:nvSpPr>
        <p:spPr>
          <a:xfrm>
            <a:off x="6794360" y="3793107"/>
            <a:ext cx="104601" cy="55926"/>
          </a:xfrm>
          <a:custGeom>
            <a:rect b="b" l="l" r="r" t="t"/>
            <a:pathLst>
              <a:path extrusionOk="0" h="1527" w="2856">
                <a:moveTo>
                  <a:pt x="2605" y="1"/>
                </a:moveTo>
                <a:cubicBezTo>
                  <a:pt x="2590" y="1"/>
                  <a:pt x="2573" y="3"/>
                  <a:pt x="2556" y="7"/>
                </a:cubicBezTo>
                <a:cubicBezTo>
                  <a:pt x="1700" y="305"/>
                  <a:pt x="900" y="696"/>
                  <a:pt x="156" y="1179"/>
                </a:cubicBezTo>
                <a:cubicBezTo>
                  <a:pt x="0" y="1288"/>
                  <a:pt x="104" y="1527"/>
                  <a:pt x="251" y="1527"/>
                </a:cubicBezTo>
                <a:cubicBezTo>
                  <a:pt x="280" y="1527"/>
                  <a:pt x="311" y="1517"/>
                  <a:pt x="342" y="1496"/>
                </a:cubicBezTo>
                <a:cubicBezTo>
                  <a:pt x="1068" y="1031"/>
                  <a:pt x="1831" y="640"/>
                  <a:pt x="2650" y="379"/>
                </a:cubicBezTo>
                <a:cubicBezTo>
                  <a:pt x="2856" y="293"/>
                  <a:pt x="2792" y="1"/>
                  <a:pt x="26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4" name="Google Shape;934;p33"/>
          <p:cNvSpPr/>
          <p:nvPr/>
        </p:nvSpPr>
        <p:spPr>
          <a:xfrm>
            <a:off x="7125808" y="3860825"/>
            <a:ext cx="220922" cy="83175"/>
          </a:xfrm>
          <a:custGeom>
            <a:rect b="b" l="l" r="r" t="t"/>
            <a:pathLst>
              <a:path extrusionOk="0" h="2271" w="6032">
                <a:moveTo>
                  <a:pt x="4000" y="1"/>
                </a:moveTo>
                <a:cubicBezTo>
                  <a:pt x="3866" y="1"/>
                  <a:pt x="3733" y="11"/>
                  <a:pt x="3612" y="19"/>
                </a:cubicBezTo>
                <a:cubicBezTo>
                  <a:pt x="3221" y="19"/>
                  <a:pt x="2830" y="56"/>
                  <a:pt x="2458" y="93"/>
                </a:cubicBezTo>
                <a:cubicBezTo>
                  <a:pt x="1714" y="205"/>
                  <a:pt x="969" y="354"/>
                  <a:pt x="225" y="503"/>
                </a:cubicBezTo>
                <a:cubicBezTo>
                  <a:pt x="1" y="555"/>
                  <a:pt x="80" y="862"/>
                  <a:pt x="271" y="862"/>
                </a:cubicBezTo>
                <a:cubicBezTo>
                  <a:pt x="286" y="862"/>
                  <a:pt x="302" y="861"/>
                  <a:pt x="318" y="856"/>
                </a:cubicBezTo>
                <a:cubicBezTo>
                  <a:pt x="1472" y="633"/>
                  <a:pt x="2644" y="373"/>
                  <a:pt x="3835" y="373"/>
                </a:cubicBezTo>
                <a:cubicBezTo>
                  <a:pt x="3852" y="373"/>
                  <a:pt x="3874" y="372"/>
                  <a:pt x="3899" y="372"/>
                </a:cubicBezTo>
                <a:cubicBezTo>
                  <a:pt x="4125" y="372"/>
                  <a:pt x="4636" y="388"/>
                  <a:pt x="4468" y="689"/>
                </a:cubicBezTo>
                <a:cubicBezTo>
                  <a:pt x="4357" y="894"/>
                  <a:pt x="4040" y="1043"/>
                  <a:pt x="3835" y="1154"/>
                </a:cubicBezTo>
                <a:cubicBezTo>
                  <a:pt x="3352" y="1415"/>
                  <a:pt x="2849" y="1638"/>
                  <a:pt x="2328" y="1824"/>
                </a:cubicBezTo>
                <a:cubicBezTo>
                  <a:pt x="2147" y="1878"/>
                  <a:pt x="2142" y="2179"/>
                  <a:pt x="2347" y="2179"/>
                </a:cubicBezTo>
                <a:cubicBezTo>
                  <a:pt x="2353" y="2179"/>
                  <a:pt x="2359" y="2178"/>
                  <a:pt x="2365" y="2178"/>
                </a:cubicBezTo>
                <a:cubicBezTo>
                  <a:pt x="2945" y="2121"/>
                  <a:pt x="3535" y="2064"/>
                  <a:pt x="4121" y="2064"/>
                </a:cubicBezTo>
                <a:cubicBezTo>
                  <a:pt x="4684" y="2064"/>
                  <a:pt x="5243" y="2116"/>
                  <a:pt x="5790" y="2271"/>
                </a:cubicBezTo>
                <a:cubicBezTo>
                  <a:pt x="5957" y="2252"/>
                  <a:pt x="6032" y="2029"/>
                  <a:pt x="5864" y="1936"/>
                </a:cubicBezTo>
                <a:cubicBezTo>
                  <a:pt x="5284" y="1780"/>
                  <a:pt x="4694" y="1711"/>
                  <a:pt x="4101" y="1711"/>
                </a:cubicBezTo>
                <a:cubicBezTo>
                  <a:pt x="3913" y="1711"/>
                  <a:pt x="3726" y="1718"/>
                  <a:pt x="3538" y="1731"/>
                </a:cubicBezTo>
                <a:cubicBezTo>
                  <a:pt x="3798" y="1601"/>
                  <a:pt x="4059" y="1471"/>
                  <a:pt x="4301" y="1303"/>
                </a:cubicBezTo>
                <a:cubicBezTo>
                  <a:pt x="4543" y="1191"/>
                  <a:pt x="4747" y="968"/>
                  <a:pt x="4859" y="726"/>
                </a:cubicBezTo>
                <a:cubicBezTo>
                  <a:pt x="4915" y="466"/>
                  <a:pt x="4785" y="224"/>
                  <a:pt x="4561" y="112"/>
                </a:cubicBezTo>
                <a:cubicBezTo>
                  <a:pt x="4395" y="24"/>
                  <a:pt x="4197" y="1"/>
                  <a:pt x="40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p33"/>
          <p:cNvSpPr/>
          <p:nvPr/>
        </p:nvSpPr>
        <p:spPr>
          <a:xfrm>
            <a:off x="7489816" y="3649210"/>
            <a:ext cx="74349" cy="71529"/>
          </a:xfrm>
          <a:custGeom>
            <a:rect b="b" l="l" r="r" t="t"/>
            <a:pathLst>
              <a:path extrusionOk="0" h="1953" w="2030">
                <a:moveTo>
                  <a:pt x="1828" y="1"/>
                </a:moveTo>
                <a:cubicBezTo>
                  <a:pt x="1796" y="1"/>
                  <a:pt x="1763" y="9"/>
                  <a:pt x="1732" y="28"/>
                </a:cubicBezTo>
                <a:cubicBezTo>
                  <a:pt x="1080" y="474"/>
                  <a:pt x="522" y="1033"/>
                  <a:pt x="38" y="1684"/>
                </a:cubicBezTo>
                <a:cubicBezTo>
                  <a:pt x="1" y="1758"/>
                  <a:pt x="19" y="1870"/>
                  <a:pt x="112" y="1926"/>
                </a:cubicBezTo>
                <a:cubicBezTo>
                  <a:pt x="143" y="1945"/>
                  <a:pt x="177" y="1953"/>
                  <a:pt x="208" y="1953"/>
                </a:cubicBezTo>
                <a:cubicBezTo>
                  <a:pt x="272" y="1953"/>
                  <a:pt x="330" y="1920"/>
                  <a:pt x="354" y="1870"/>
                </a:cubicBezTo>
                <a:cubicBezTo>
                  <a:pt x="801" y="1275"/>
                  <a:pt x="1322" y="754"/>
                  <a:pt x="1918" y="344"/>
                </a:cubicBezTo>
                <a:cubicBezTo>
                  <a:pt x="2011" y="288"/>
                  <a:pt x="2029" y="177"/>
                  <a:pt x="1992" y="84"/>
                </a:cubicBezTo>
                <a:cubicBezTo>
                  <a:pt x="1955" y="34"/>
                  <a:pt x="1893" y="1"/>
                  <a:pt x="18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6" name="Google Shape;936;p33"/>
          <p:cNvSpPr/>
          <p:nvPr/>
        </p:nvSpPr>
        <p:spPr>
          <a:xfrm>
            <a:off x="7468025" y="3644486"/>
            <a:ext cx="40764" cy="64130"/>
          </a:xfrm>
          <a:custGeom>
            <a:rect b="b" l="l" r="r" t="t"/>
            <a:pathLst>
              <a:path extrusionOk="0" h="1751" w="1113">
                <a:moveTo>
                  <a:pt x="868" y="0"/>
                </a:moveTo>
                <a:cubicBezTo>
                  <a:pt x="809" y="0"/>
                  <a:pt x="749" y="30"/>
                  <a:pt x="707" y="101"/>
                </a:cubicBezTo>
                <a:cubicBezTo>
                  <a:pt x="447" y="548"/>
                  <a:pt x="224" y="1031"/>
                  <a:pt x="37" y="1515"/>
                </a:cubicBezTo>
                <a:cubicBezTo>
                  <a:pt x="0" y="1608"/>
                  <a:pt x="56" y="1720"/>
                  <a:pt x="168" y="1739"/>
                </a:cubicBezTo>
                <a:cubicBezTo>
                  <a:pt x="188" y="1747"/>
                  <a:pt x="208" y="1750"/>
                  <a:pt x="229" y="1750"/>
                </a:cubicBezTo>
                <a:cubicBezTo>
                  <a:pt x="304" y="1750"/>
                  <a:pt x="376" y="1700"/>
                  <a:pt x="391" y="1627"/>
                </a:cubicBezTo>
                <a:cubicBezTo>
                  <a:pt x="577" y="1162"/>
                  <a:pt x="782" y="715"/>
                  <a:pt x="1024" y="287"/>
                </a:cubicBezTo>
                <a:cubicBezTo>
                  <a:pt x="1113" y="135"/>
                  <a:pt x="994" y="0"/>
                  <a:pt x="8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7" name="Google Shape;937;p33"/>
          <p:cNvSpPr/>
          <p:nvPr/>
        </p:nvSpPr>
        <p:spPr>
          <a:xfrm>
            <a:off x="5870332" y="3049233"/>
            <a:ext cx="1642741" cy="1627395"/>
          </a:xfrm>
          <a:custGeom>
            <a:rect b="b" l="l" r="r" t="t"/>
            <a:pathLst>
              <a:path extrusionOk="0" h="44434" w="44853">
                <a:moveTo>
                  <a:pt x="7667" y="0"/>
                </a:moveTo>
                <a:cubicBezTo>
                  <a:pt x="5092" y="0"/>
                  <a:pt x="2588" y="1823"/>
                  <a:pt x="1378" y="4164"/>
                </a:cubicBezTo>
                <a:cubicBezTo>
                  <a:pt x="1192" y="4536"/>
                  <a:pt x="1024" y="4908"/>
                  <a:pt x="894" y="5299"/>
                </a:cubicBezTo>
                <a:cubicBezTo>
                  <a:pt x="745" y="5671"/>
                  <a:pt x="633" y="6044"/>
                  <a:pt x="540" y="6434"/>
                </a:cubicBezTo>
                <a:cubicBezTo>
                  <a:pt x="1" y="8630"/>
                  <a:pt x="75" y="10994"/>
                  <a:pt x="373" y="13246"/>
                </a:cubicBezTo>
                <a:cubicBezTo>
                  <a:pt x="764" y="16093"/>
                  <a:pt x="1415" y="18904"/>
                  <a:pt x="2346" y="21639"/>
                </a:cubicBezTo>
                <a:cubicBezTo>
                  <a:pt x="2401" y="21825"/>
                  <a:pt x="2476" y="22030"/>
                  <a:pt x="2532" y="22235"/>
                </a:cubicBezTo>
                <a:cubicBezTo>
                  <a:pt x="3369" y="24654"/>
                  <a:pt x="4337" y="27036"/>
                  <a:pt x="5416" y="29363"/>
                </a:cubicBezTo>
                <a:cubicBezTo>
                  <a:pt x="6328" y="31391"/>
                  <a:pt x="7333" y="33383"/>
                  <a:pt x="8338" y="35355"/>
                </a:cubicBezTo>
                <a:lnTo>
                  <a:pt x="8562" y="35821"/>
                </a:lnTo>
                <a:cubicBezTo>
                  <a:pt x="9008" y="36714"/>
                  <a:pt x="9473" y="37589"/>
                  <a:pt x="9939" y="38482"/>
                </a:cubicBezTo>
                <a:cubicBezTo>
                  <a:pt x="10739" y="40008"/>
                  <a:pt x="11595" y="41609"/>
                  <a:pt x="12842" y="42744"/>
                </a:cubicBezTo>
                <a:cubicBezTo>
                  <a:pt x="13270" y="43135"/>
                  <a:pt x="13735" y="43451"/>
                  <a:pt x="14238" y="43712"/>
                </a:cubicBezTo>
                <a:cubicBezTo>
                  <a:pt x="15424" y="44298"/>
                  <a:pt x="16747" y="44434"/>
                  <a:pt x="18072" y="44434"/>
                </a:cubicBezTo>
                <a:cubicBezTo>
                  <a:pt x="18514" y="44434"/>
                  <a:pt x="18956" y="44419"/>
                  <a:pt x="19393" y="44400"/>
                </a:cubicBezTo>
                <a:lnTo>
                  <a:pt x="19914" y="44382"/>
                </a:lnTo>
                <a:lnTo>
                  <a:pt x="20379" y="44363"/>
                </a:lnTo>
                <a:cubicBezTo>
                  <a:pt x="26707" y="44121"/>
                  <a:pt x="33016" y="43525"/>
                  <a:pt x="39269" y="42632"/>
                </a:cubicBezTo>
                <a:cubicBezTo>
                  <a:pt x="39530" y="42595"/>
                  <a:pt x="39790" y="42558"/>
                  <a:pt x="40051" y="42502"/>
                </a:cubicBezTo>
                <a:cubicBezTo>
                  <a:pt x="41465" y="42297"/>
                  <a:pt x="42880" y="42074"/>
                  <a:pt x="44294" y="41832"/>
                </a:cubicBezTo>
                <a:cubicBezTo>
                  <a:pt x="44369" y="41422"/>
                  <a:pt x="44443" y="41013"/>
                  <a:pt x="44499" y="40604"/>
                </a:cubicBezTo>
                <a:cubicBezTo>
                  <a:pt x="44834" y="38352"/>
                  <a:pt x="44853" y="36063"/>
                  <a:pt x="44573" y="33811"/>
                </a:cubicBezTo>
                <a:cubicBezTo>
                  <a:pt x="44555" y="33606"/>
                  <a:pt x="44518" y="33383"/>
                  <a:pt x="44499" y="33178"/>
                </a:cubicBezTo>
                <a:cubicBezTo>
                  <a:pt x="43438" y="33141"/>
                  <a:pt x="42396" y="33103"/>
                  <a:pt x="41335" y="33066"/>
                </a:cubicBezTo>
                <a:cubicBezTo>
                  <a:pt x="41205" y="33048"/>
                  <a:pt x="41093" y="33048"/>
                  <a:pt x="40981" y="33048"/>
                </a:cubicBezTo>
                <a:cubicBezTo>
                  <a:pt x="37687" y="32917"/>
                  <a:pt x="34412" y="32731"/>
                  <a:pt x="31118" y="32508"/>
                </a:cubicBezTo>
                <a:lnTo>
                  <a:pt x="30746" y="32489"/>
                </a:lnTo>
                <a:cubicBezTo>
                  <a:pt x="27154" y="32247"/>
                  <a:pt x="23562" y="31931"/>
                  <a:pt x="19970" y="31596"/>
                </a:cubicBezTo>
                <a:cubicBezTo>
                  <a:pt x="19933" y="31205"/>
                  <a:pt x="19877" y="30833"/>
                  <a:pt x="19840" y="30461"/>
                </a:cubicBezTo>
                <a:cubicBezTo>
                  <a:pt x="19821" y="30312"/>
                  <a:pt x="19802" y="30163"/>
                  <a:pt x="19784" y="30014"/>
                </a:cubicBezTo>
                <a:cubicBezTo>
                  <a:pt x="19225" y="25566"/>
                  <a:pt x="18555" y="21137"/>
                  <a:pt x="17588" y="16763"/>
                </a:cubicBezTo>
                <a:cubicBezTo>
                  <a:pt x="17569" y="16652"/>
                  <a:pt x="17551" y="16521"/>
                  <a:pt x="17513" y="16391"/>
                </a:cubicBezTo>
                <a:cubicBezTo>
                  <a:pt x="16843" y="13358"/>
                  <a:pt x="15987" y="10361"/>
                  <a:pt x="14964" y="7439"/>
                </a:cubicBezTo>
                <a:cubicBezTo>
                  <a:pt x="14740" y="6807"/>
                  <a:pt x="14498" y="6174"/>
                  <a:pt x="14219" y="5560"/>
                </a:cubicBezTo>
                <a:cubicBezTo>
                  <a:pt x="14163" y="5429"/>
                  <a:pt x="14108" y="5299"/>
                  <a:pt x="14052" y="5169"/>
                </a:cubicBezTo>
                <a:cubicBezTo>
                  <a:pt x="12954" y="2861"/>
                  <a:pt x="11372" y="777"/>
                  <a:pt x="8971" y="163"/>
                </a:cubicBezTo>
                <a:cubicBezTo>
                  <a:pt x="8538" y="52"/>
                  <a:pt x="8101" y="0"/>
                  <a:pt x="766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8" name="Google Shape;938;p33"/>
          <p:cNvSpPr/>
          <p:nvPr/>
        </p:nvSpPr>
        <p:spPr>
          <a:xfrm>
            <a:off x="7500034" y="4030028"/>
            <a:ext cx="606693" cy="506304"/>
          </a:xfrm>
          <a:custGeom>
            <a:rect b="b" l="l" r="r" t="t"/>
            <a:pathLst>
              <a:path extrusionOk="0" h="13824" w="16565">
                <a:moveTo>
                  <a:pt x="7794" y="0"/>
                </a:moveTo>
                <a:cubicBezTo>
                  <a:pt x="7728" y="0"/>
                  <a:pt x="7660" y="11"/>
                  <a:pt x="7594" y="33"/>
                </a:cubicBezTo>
                <a:cubicBezTo>
                  <a:pt x="7334" y="126"/>
                  <a:pt x="7092" y="275"/>
                  <a:pt x="6906" y="480"/>
                </a:cubicBezTo>
                <a:cubicBezTo>
                  <a:pt x="4765" y="2397"/>
                  <a:pt x="2681" y="4388"/>
                  <a:pt x="671" y="6435"/>
                </a:cubicBezTo>
                <a:cubicBezTo>
                  <a:pt x="466" y="6640"/>
                  <a:pt x="280" y="6845"/>
                  <a:pt x="75" y="7049"/>
                </a:cubicBezTo>
                <a:cubicBezTo>
                  <a:pt x="355" y="9301"/>
                  <a:pt x="317" y="11572"/>
                  <a:pt x="1" y="13824"/>
                </a:cubicBezTo>
                <a:cubicBezTo>
                  <a:pt x="3816" y="13340"/>
                  <a:pt x="7557" y="12372"/>
                  <a:pt x="11130" y="10939"/>
                </a:cubicBezTo>
                <a:cubicBezTo>
                  <a:pt x="12638" y="10343"/>
                  <a:pt x="14145" y="9636"/>
                  <a:pt x="15225" y="8427"/>
                </a:cubicBezTo>
                <a:cubicBezTo>
                  <a:pt x="15429" y="8203"/>
                  <a:pt x="15615" y="7868"/>
                  <a:pt x="15429" y="7626"/>
                </a:cubicBezTo>
                <a:cubicBezTo>
                  <a:pt x="15318" y="7496"/>
                  <a:pt x="15150" y="7422"/>
                  <a:pt x="14983" y="7422"/>
                </a:cubicBezTo>
                <a:cubicBezTo>
                  <a:pt x="14841" y="7400"/>
                  <a:pt x="14699" y="7389"/>
                  <a:pt x="14556" y="7389"/>
                </a:cubicBezTo>
                <a:cubicBezTo>
                  <a:pt x="14209" y="7389"/>
                  <a:pt x="13860" y="7452"/>
                  <a:pt x="13531" y="7570"/>
                </a:cubicBezTo>
                <a:cubicBezTo>
                  <a:pt x="14629" y="6807"/>
                  <a:pt x="15578" y="5858"/>
                  <a:pt x="16360" y="4779"/>
                </a:cubicBezTo>
                <a:cubicBezTo>
                  <a:pt x="16509" y="4630"/>
                  <a:pt x="16565" y="4407"/>
                  <a:pt x="16509" y="4220"/>
                </a:cubicBezTo>
                <a:cubicBezTo>
                  <a:pt x="16425" y="4053"/>
                  <a:pt x="16226" y="4001"/>
                  <a:pt x="16038" y="4001"/>
                </a:cubicBezTo>
                <a:cubicBezTo>
                  <a:pt x="15975" y="4001"/>
                  <a:pt x="15913" y="4006"/>
                  <a:pt x="15857" y="4016"/>
                </a:cubicBezTo>
                <a:cubicBezTo>
                  <a:pt x="15132" y="4109"/>
                  <a:pt x="14424" y="4258"/>
                  <a:pt x="13736" y="4481"/>
                </a:cubicBezTo>
                <a:cubicBezTo>
                  <a:pt x="14220" y="4053"/>
                  <a:pt x="14666" y="3588"/>
                  <a:pt x="15076" y="3122"/>
                </a:cubicBezTo>
                <a:cubicBezTo>
                  <a:pt x="15225" y="2955"/>
                  <a:pt x="15373" y="2732"/>
                  <a:pt x="15299" y="2527"/>
                </a:cubicBezTo>
                <a:cubicBezTo>
                  <a:pt x="15225" y="2378"/>
                  <a:pt x="15076" y="2285"/>
                  <a:pt x="14927" y="2285"/>
                </a:cubicBezTo>
                <a:cubicBezTo>
                  <a:pt x="14778" y="2285"/>
                  <a:pt x="14610" y="2322"/>
                  <a:pt x="14480" y="2378"/>
                </a:cubicBezTo>
                <a:cubicBezTo>
                  <a:pt x="13568" y="2694"/>
                  <a:pt x="12675" y="3085"/>
                  <a:pt x="11837" y="3569"/>
                </a:cubicBezTo>
                <a:cubicBezTo>
                  <a:pt x="12377" y="2936"/>
                  <a:pt x="12842" y="2248"/>
                  <a:pt x="13252" y="1522"/>
                </a:cubicBezTo>
                <a:cubicBezTo>
                  <a:pt x="13363" y="1299"/>
                  <a:pt x="13457" y="1001"/>
                  <a:pt x="13270" y="871"/>
                </a:cubicBezTo>
                <a:cubicBezTo>
                  <a:pt x="13205" y="838"/>
                  <a:pt x="13133" y="823"/>
                  <a:pt x="13061" y="823"/>
                </a:cubicBezTo>
                <a:cubicBezTo>
                  <a:pt x="12969" y="823"/>
                  <a:pt x="12878" y="847"/>
                  <a:pt x="12805" y="889"/>
                </a:cubicBezTo>
                <a:cubicBezTo>
                  <a:pt x="10423" y="1838"/>
                  <a:pt x="8283" y="3271"/>
                  <a:pt x="6161" y="4723"/>
                </a:cubicBezTo>
                <a:cubicBezTo>
                  <a:pt x="6868" y="3513"/>
                  <a:pt x="7538" y="2304"/>
                  <a:pt x="8171" y="1057"/>
                </a:cubicBezTo>
                <a:cubicBezTo>
                  <a:pt x="8301" y="815"/>
                  <a:pt x="8432" y="536"/>
                  <a:pt x="8320" y="294"/>
                </a:cubicBezTo>
                <a:cubicBezTo>
                  <a:pt x="8206" y="109"/>
                  <a:pt x="8006" y="0"/>
                  <a:pt x="7794" y="0"/>
                </a:cubicBezTo>
                <a:close/>
              </a:path>
            </a:pathLst>
          </a:custGeom>
          <a:solidFill>
            <a:srgbClr val="8E3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9" name="Google Shape;939;p33"/>
          <p:cNvSpPr/>
          <p:nvPr/>
        </p:nvSpPr>
        <p:spPr>
          <a:xfrm>
            <a:off x="6446943" y="4217288"/>
            <a:ext cx="150016" cy="142801"/>
          </a:xfrm>
          <a:custGeom>
            <a:rect b="b" l="l" r="r" t="t"/>
            <a:pathLst>
              <a:path extrusionOk="0" h="3899" w="4096">
                <a:moveTo>
                  <a:pt x="3803" y="1"/>
                </a:moveTo>
                <a:cubicBezTo>
                  <a:pt x="3764" y="1"/>
                  <a:pt x="3723" y="12"/>
                  <a:pt x="3686" y="38"/>
                </a:cubicBezTo>
                <a:cubicBezTo>
                  <a:pt x="2365" y="1080"/>
                  <a:pt x="1174" y="2271"/>
                  <a:pt x="113" y="3574"/>
                </a:cubicBezTo>
                <a:cubicBezTo>
                  <a:pt x="0" y="3715"/>
                  <a:pt x="122" y="3899"/>
                  <a:pt x="253" y="3899"/>
                </a:cubicBezTo>
                <a:cubicBezTo>
                  <a:pt x="295" y="3899"/>
                  <a:pt x="337" y="3880"/>
                  <a:pt x="373" y="3835"/>
                </a:cubicBezTo>
                <a:cubicBezTo>
                  <a:pt x="1434" y="2532"/>
                  <a:pt x="2625" y="1341"/>
                  <a:pt x="3947" y="299"/>
                </a:cubicBezTo>
                <a:cubicBezTo>
                  <a:pt x="4096" y="179"/>
                  <a:pt x="3959" y="1"/>
                  <a:pt x="380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0" name="Google Shape;940;p33"/>
          <p:cNvSpPr/>
          <p:nvPr/>
        </p:nvSpPr>
        <p:spPr>
          <a:xfrm>
            <a:off x="6498437" y="4236076"/>
            <a:ext cx="115588" cy="152250"/>
          </a:xfrm>
          <a:custGeom>
            <a:rect b="b" l="l" r="r" t="t"/>
            <a:pathLst>
              <a:path extrusionOk="0" h="4157" w="3156">
                <a:moveTo>
                  <a:pt x="2904" y="0"/>
                </a:moveTo>
                <a:cubicBezTo>
                  <a:pt x="2862" y="0"/>
                  <a:pt x="2819" y="19"/>
                  <a:pt x="2783" y="65"/>
                </a:cubicBezTo>
                <a:cubicBezTo>
                  <a:pt x="1778" y="1256"/>
                  <a:pt x="866" y="2540"/>
                  <a:pt x="66" y="3899"/>
                </a:cubicBezTo>
                <a:cubicBezTo>
                  <a:pt x="1" y="4041"/>
                  <a:pt x="117" y="4157"/>
                  <a:pt x="237" y="4157"/>
                </a:cubicBezTo>
                <a:cubicBezTo>
                  <a:pt x="290" y="4157"/>
                  <a:pt x="343" y="4135"/>
                  <a:pt x="382" y="4085"/>
                </a:cubicBezTo>
                <a:cubicBezTo>
                  <a:pt x="1164" y="2763"/>
                  <a:pt x="2057" y="1498"/>
                  <a:pt x="3043" y="307"/>
                </a:cubicBezTo>
                <a:cubicBezTo>
                  <a:pt x="3156" y="180"/>
                  <a:pt x="3034" y="0"/>
                  <a:pt x="290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1" name="Google Shape;941;p33"/>
          <p:cNvSpPr/>
          <p:nvPr/>
        </p:nvSpPr>
        <p:spPr>
          <a:xfrm>
            <a:off x="6175704" y="4034240"/>
            <a:ext cx="421261" cy="330431"/>
          </a:xfrm>
          <a:custGeom>
            <a:rect b="b" l="l" r="r" t="t"/>
            <a:pathLst>
              <a:path extrusionOk="0" h="9022" w="11502">
                <a:moveTo>
                  <a:pt x="4241" y="370"/>
                </a:moveTo>
                <a:cubicBezTo>
                  <a:pt x="4473" y="370"/>
                  <a:pt x="4674" y="652"/>
                  <a:pt x="4765" y="849"/>
                </a:cubicBezTo>
                <a:cubicBezTo>
                  <a:pt x="5044" y="1444"/>
                  <a:pt x="5230" y="2077"/>
                  <a:pt x="5267" y="2728"/>
                </a:cubicBezTo>
                <a:cubicBezTo>
                  <a:pt x="5304" y="3007"/>
                  <a:pt x="5304" y="3287"/>
                  <a:pt x="5304" y="3584"/>
                </a:cubicBezTo>
                <a:cubicBezTo>
                  <a:pt x="4578" y="3007"/>
                  <a:pt x="4113" y="2170"/>
                  <a:pt x="3964" y="1277"/>
                </a:cubicBezTo>
                <a:cubicBezTo>
                  <a:pt x="3927" y="1053"/>
                  <a:pt x="3834" y="551"/>
                  <a:pt x="4076" y="421"/>
                </a:cubicBezTo>
                <a:cubicBezTo>
                  <a:pt x="4132" y="385"/>
                  <a:pt x="4188" y="370"/>
                  <a:pt x="4241" y="370"/>
                </a:cubicBezTo>
                <a:close/>
                <a:moveTo>
                  <a:pt x="4249" y="1"/>
                </a:moveTo>
                <a:cubicBezTo>
                  <a:pt x="4182" y="1"/>
                  <a:pt x="4112" y="10"/>
                  <a:pt x="4039" y="30"/>
                </a:cubicBezTo>
                <a:cubicBezTo>
                  <a:pt x="3387" y="197"/>
                  <a:pt x="3536" y="1091"/>
                  <a:pt x="3648" y="1574"/>
                </a:cubicBezTo>
                <a:cubicBezTo>
                  <a:pt x="3778" y="2170"/>
                  <a:pt x="4057" y="2728"/>
                  <a:pt x="4430" y="3212"/>
                </a:cubicBezTo>
                <a:cubicBezTo>
                  <a:pt x="4671" y="3510"/>
                  <a:pt x="4951" y="3770"/>
                  <a:pt x="5248" y="4012"/>
                </a:cubicBezTo>
                <a:cubicBezTo>
                  <a:pt x="5174" y="4906"/>
                  <a:pt x="4895" y="5762"/>
                  <a:pt x="4430" y="6525"/>
                </a:cubicBezTo>
                <a:cubicBezTo>
                  <a:pt x="3834" y="7567"/>
                  <a:pt x="2848" y="8460"/>
                  <a:pt x="1619" y="8628"/>
                </a:cubicBezTo>
                <a:cubicBezTo>
                  <a:pt x="1468" y="8649"/>
                  <a:pt x="1315" y="8659"/>
                  <a:pt x="1163" y="8659"/>
                </a:cubicBezTo>
                <a:cubicBezTo>
                  <a:pt x="770" y="8659"/>
                  <a:pt x="375" y="8589"/>
                  <a:pt x="0" y="8442"/>
                </a:cubicBezTo>
                <a:lnTo>
                  <a:pt x="0" y="8442"/>
                </a:lnTo>
                <a:lnTo>
                  <a:pt x="224" y="8888"/>
                </a:lnTo>
                <a:cubicBezTo>
                  <a:pt x="484" y="8963"/>
                  <a:pt x="763" y="9000"/>
                  <a:pt x="1024" y="9019"/>
                </a:cubicBezTo>
                <a:cubicBezTo>
                  <a:pt x="1071" y="9021"/>
                  <a:pt x="1117" y="9022"/>
                  <a:pt x="1164" y="9022"/>
                </a:cubicBezTo>
                <a:cubicBezTo>
                  <a:pt x="2465" y="9022"/>
                  <a:pt x="3620" y="8275"/>
                  <a:pt x="4392" y="7251"/>
                </a:cubicBezTo>
                <a:cubicBezTo>
                  <a:pt x="5062" y="6376"/>
                  <a:pt x="5472" y="5334"/>
                  <a:pt x="5621" y="4254"/>
                </a:cubicBezTo>
                <a:cubicBezTo>
                  <a:pt x="6216" y="4627"/>
                  <a:pt x="6905" y="4869"/>
                  <a:pt x="7612" y="4943"/>
                </a:cubicBezTo>
                <a:cubicBezTo>
                  <a:pt x="7732" y="4952"/>
                  <a:pt x="7852" y="4956"/>
                  <a:pt x="7972" y="4956"/>
                </a:cubicBezTo>
                <a:cubicBezTo>
                  <a:pt x="9131" y="4956"/>
                  <a:pt x="10256" y="4552"/>
                  <a:pt x="11167" y="3826"/>
                </a:cubicBezTo>
                <a:cubicBezTo>
                  <a:pt x="11278" y="3733"/>
                  <a:pt x="11409" y="3640"/>
                  <a:pt x="11502" y="3547"/>
                </a:cubicBezTo>
                <a:cubicBezTo>
                  <a:pt x="11483" y="3417"/>
                  <a:pt x="11464" y="3268"/>
                  <a:pt x="11427" y="3119"/>
                </a:cubicBezTo>
                <a:cubicBezTo>
                  <a:pt x="10757" y="3770"/>
                  <a:pt x="9938" y="4254"/>
                  <a:pt x="9026" y="4478"/>
                </a:cubicBezTo>
                <a:cubicBezTo>
                  <a:pt x="8697" y="4560"/>
                  <a:pt x="8362" y="4600"/>
                  <a:pt x="8030" y="4600"/>
                </a:cubicBezTo>
                <a:cubicBezTo>
                  <a:pt x="7235" y="4600"/>
                  <a:pt x="6452" y="4371"/>
                  <a:pt x="5770" y="3938"/>
                </a:cubicBezTo>
                <a:lnTo>
                  <a:pt x="5639" y="3845"/>
                </a:lnTo>
                <a:cubicBezTo>
                  <a:pt x="5658" y="3640"/>
                  <a:pt x="5658" y="3454"/>
                  <a:pt x="5658" y="3249"/>
                </a:cubicBezTo>
                <a:cubicBezTo>
                  <a:pt x="5658" y="2524"/>
                  <a:pt x="5528" y="1798"/>
                  <a:pt x="5267" y="1109"/>
                </a:cubicBezTo>
                <a:cubicBezTo>
                  <a:pt x="5101" y="644"/>
                  <a:pt x="4801" y="1"/>
                  <a:pt x="424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2" name="Google Shape;942;p33"/>
          <p:cNvSpPr/>
          <p:nvPr/>
        </p:nvSpPr>
        <p:spPr>
          <a:xfrm>
            <a:off x="6522645" y="4239116"/>
            <a:ext cx="492167" cy="435581"/>
          </a:xfrm>
          <a:custGeom>
            <a:rect b="b" l="l" r="r" t="t"/>
            <a:pathLst>
              <a:path extrusionOk="0" h="11893" w="13438">
                <a:moveTo>
                  <a:pt x="6815" y="3462"/>
                </a:moveTo>
                <a:cubicBezTo>
                  <a:pt x="6888" y="3462"/>
                  <a:pt x="6957" y="3469"/>
                  <a:pt x="7016" y="3481"/>
                </a:cubicBezTo>
                <a:cubicBezTo>
                  <a:pt x="7407" y="3555"/>
                  <a:pt x="7761" y="3778"/>
                  <a:pt x="8021" y="4076"/>
                </a:cubicBezTo>
                <a:cubicBezTo>
                  <a:pt x="8263" y="4337"/>
                  <a:pt x="8431" y="4653"/>
                  <a:pt x="8542" y="4988"/>
                </a:cubicBezTo>
                <a:cubicBezTo>
                  <a:pt x="8431" y="4988"/>
                  <a:pt x="8319" y="4988"/>
                  <a:pt x="8189" y="4969"/>
                </a:cubicBezTo>
                <a:cubicBezTo>
                  <a:pt x="7798" y="4932"/>
                  <a:pt x="7426" y="4858"/>
                  <a:pt x="7054" y="4709"/>
                </a:cubicBezTo>
                <a:cubicBezTo>
                  <a:pt x="6719" y="4579"/>
                  <a:pt x="6104" y="4281"/>
                  <a:pt x="6179" y="3834"/>
                </a:cubicBezTo>
                <a:cubicBezTo>
                  <a:pt x="6223" y="3556"/>
                  <a:pt x="6544" y="3462"/>
                  <a:pt x="6815" y="3462"/>
                </a:cubicBezTo>
                <a:close/>
                <a:moveTo>
                  <a:pt x="919" y="5962"/>
                </a:moveTo>
                <a:cubicBezTo>
                  <a:pt x="1132" y="5962"/>
                  <a:pt x="1371" y="6063"/>
                  <a:pt x="1545" y="6179"/>
                </a:cubicBezTo>
                <a:cubicBezTo>
                  <a:pt x="1880" y="6440"/>
                  <a:pt x="2159" y="6775"/>
                  <a:pt x="2364" y="7147"/>
                </a:cubicBezTo>
                <a:cubicBezTo>
                  <a:pt x="2661" y="7668"/>
                  <a:pt x="2848" y="8226"/>
                  <a:pt x="2922" y="8822"/>
                </a:cubicBezTo>
                <a:cubicBezTo>
                  <a:pt x="2513" y="8692"/>
                  <a:pt x="2122" y="8505"/>
                  <a:pt x="1768" y="8282"/>
                </a:cubicBezTo>
                <a:lnTo>
                  <a:pt x="1749" y="8282"/>
                </a:lnTo>
                <a:cubicBezTo>
                  <a:pt x="1396" y="8040"/>
                  <a:pt x="1061" y="7742"/>
                  <a:pt x="800" y="7389"/>
                </a:cubicBezTo>
                <a:cubicBezTo>
                  <a:pt x="596" y="7091"/>
                  <a:pt x="354" y="6682"/>
                  <a:pt x="465" y="6291"/>
                </a:cubicBezTo>
                <a:cubicBezTo>
                  <a:pt x="546" y="6049"/>
                  <a:pt x="721" y="5962"/>
                  <a:pt x="919" y="5962"/>
                </a:cubicBezTo>
                <a:close/>
                <a:moveTo>
                  <a:pt x="12935" y="0"/>
                </a:moveTo>
                <a:lnTo>
                  <a:pt x="12935" y="0"/>
                </a:lnTo>
                <a:cubicBezTo>
                  <a:pt x="12972" y="261"/>
                  <a:pt x="12990" y="521"/>
                  <a:pt x="12990" y="801"/>
                </a:cubicBezTo>
                <a:cubicBezTo>
                  <a:pt x="12972" y="2438"/>
                  <a:pt x="12004" y="3909"/>
                  <a:pt x="10515" y="4579"/>
                </a:cubicBezTo>
                <a:cubicBezTo>
                  <a:pt x="10013" y="4802"/>
                  <a:pt x="9492" y="4932"/>
                  <a:pt x="8933" y="4969"/>
                </a:cubicBezTo>
                <a:cubicBezTo>
                  <a:pt x="8710" y="4151"/>
                  <a:pt x="8059" y="3332"/>
                  <a:pt x="7184" y="3127"/>
                </a:cubicBezTo>
                <a:cubicBezTo>
                  <a:pt x="7079" y="3101"/>
                  <a:pt x="6971" y="3088"/>
                  <a:pt x="6863" y="3088"/>
                </a:cubicBezTo>
                <a:cubicBezTo>
                  <a:pt x="6588" y="3088"/>
                  <a:pt x="6313" y="3171"/>
                  <a:pt x="6086" y="3332"/>
                </a:cubicBezTo>
                <a:cubicBezTo>
                  <a:pt x="5788" y="3611"/>
                  <a:pt x="5732" y="4076"/>
                  <a:pt x="5993" y="4411"/>
                </a:cubicBezTo>
                <a:cubicBezTo>
                  <a:pt x="6309" y="4765"/>
                  <a:pt x="6719" y="5025"/>
                  <a:pt x="7165" y="5137"/>
                </a:cubicBezTo>
                <a:cubicBezTo>
                  <a:pt x="7593" y="5267"/>
                  <a:pt x="8040" y="5360"/>
                  <a:pt x="8505" y="5360"/>
                </a:cubicBezTo>
                <a:lnTo>
                  <a:pt x="8635" y="5360"/>
                </a:lnTo>
                <a:cubicBezTo>
                  <a:pt x="8691" y="5714"/>
                  <a:pt x="8673" y="6086"/>
                  <a:pt x="8580" y="6440"/>
                </a:cubicBezTo>
                <a:cubicBezTo>
                  <a:pt x="8108" y="8258"/>
                  <a:pt x="6240" y="9074"/>
                  <a:pt x="4504" y="9074"/>
                </a:cubicBezTo>
                <a:cubicBezTo>
                  <a:pt x="4392" y="9074"/>
                  <a:pt x="4280" y="9071"/>
                  <a:pt x="4169" y="9064"/>
                </a:cubicBezTo>
                <a:cubicBezTo>
                  <a:pt x="3871" y="9045"/>
                  <a:pt x="3592" y="9008"/>
                  <a:pt x="3294" y="8933"/>
                </a:cubicBezTo>
                <a:cubicBezTo>
                  <a:pt x="3257" y="8505"/>
                  <a:pt x="3164" y="8077"/>
                  <a:pt x="3015" y="7668"/>
                </a:cubicBezTo>
                <a:cubicBezTo>
                  <a:pt x="2699" y="6849"/>
                  <a:pt x="2084" y="5788"/>
                  <a:pt x="1154" y="5621"/>
                </a:cubicBezTo>
                <a:cubicBezTo>
                  <a:pt x="1089" y="5607"/>
                  <a:pt x="1024" y="5600"/>
                  <a:pt x="960" y="5600"/>
                </a:cubicBezTo>
                <a:cubicBezTo>
                  <a:pt x="602" y="5600"/>
                  <a:pt x="275" y="5813"/>
                  <a:pt x="149" y="6160"/>
                </a:cubicBezTo>
                <a:cubicBezTo>
                  <a:pt x="0" y="6570"/>
                  <a:pt x="168" y="7054"/>
                  <a:pt x="391" y="7426"/>
                </a:cubicBezTo>
                <a:cubicBezTo>
                  <a:pt x="912" y="8208"/>
                  <a:pt x="1694" y="8803"/>
                  <a:pt x="2587" y="9101"/>
                </a:cubicBezTo>
                <a:cubicBezTo>
                  <a:pt x="2699" y="9138"/>
                  <a:pt x="2810" y="9194"/>
                  <a:pt x="2941" y="9213"/>
                </a:cubicBezTo>
                <a:lnTo>
                  <a:pt x="2941" y="9659"/>
                </a:lnTo>
                <a:cubicBezTo>
                  <a:pt x="2885" y="10478"/>
                  <a:pt x="2587" y="11260"/>
                  <a:pt x="2084" y="11893"/>
                </a:cubicBezTo>
                <a:lnTo>
                  <a:pt x="2550" y="11874"/>
                </a:lnTo>
                <a:cubicBezTo>
                  <a:pt x="2829" y="11483"/>
                  <a:pt x="3034" y="11036"/>
                  <a:pt x="3164" y="10571"/>
                </a:cubicBezTo>
                <a:cubicBezTo>
                  <a:pt x="3276" y="10162"/>
                  <a:pt x="3313" y="9734"/>
                  <a:pt x="3313" y="9306"/>
                </a:cubicBezTo>
                <a:cubicBezTo>
                  <a:pt x="3724" y="9396"/>
                  <a:pt x="4151" y="9442"/>
                  <a:pt x="4579" y="9442"/>
                </a:cubicBezTo>
                <a:cubicBezTo>
                  <a:pt x="6009" y="9442"/>
                  <a:pt x="7445" y="8921"/>
                  <a:pt x="8319" y="7761"/>
                </a:cubicBezTo>
                <a:cubicBezTo>
                  <a:pt x="8859" y="7091"/>
                  <a:pt x="9119" y="6216"/>
                  <a:pt x="9008" y="5342"/>
                </a:cubicBezTo>
                <a:cubicBezTo>
                  <a:pt x="10627" y="5211"/>
                  <a:pt x="12209" y="4244"/>
                  <a:pt x="12916" y="2736"/>
                </a:cubicBezTo>
                <a:cubicBezTo>
                  <a:pt x="13288" y="1880"/>
                  <a:pt x="13437" y="949"/>
                  <a:pt x="13307" y="19"/>
                </a:cubicBezTo>
                <a:lnTo>
                  <a:pt x="1293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3" name="Google Shape;943;p33"/>
          <p:cNvSpPr/>
          <p:nvPr/>
        </p:nvSpPr>
        <p:spPr>
          <a:xfrm>
            <a:off x="7114931" y="4259552"/>
            <a:ext cx="280181" cy="350391"/>
          </a:xfrm>
          <a:custGeom>
            <a:rect b="b" l="l" r="r" t="t"/>
            <a:pathLst>
              <a:path extrusionOk="0" h="9567" w="7650">
                <a:moveTo>
                  <a:pt x="3213" y="3573"/>
                </a:moveTo>
                <a:cubicBezTo>
                  <a:pt x="3565" y="3573"/>
                  <a:pt x="3917" y="3596"/>
                  <a:pt x="4263" y="3648"/>
                </a:cubicBezTo>
                <a:cubicBezTo>
                  <a:pt x="4374" y="3667"/>
                  <a:pt x="4505" y="3704"/>
                  <a:pt x="4616" y="3723"/>
                </a:cubicBezTo>
                <a:cubicBezTo>
                  <a:pt x="3909" y="4188"/>
                  <a:pt x="3090" y="4504"/>
                  <a:pt x="2253" y="4635"/>
                </a:cubicBezTo>
                <a:cubicBezTo>
                  <a:pt x="2020" y="4691"/>
                  <a:pt x="1787" y="4718"/>
                  <a:pt x="1555" y="4718"/>
                </a:cubicBezTo>
                <a:cubicBezTo>
                  <a:pt x="1322" y="4718"/>
                  <a:pt x="1090" y="4691"/>
                  <a:pt x="857" y="4635"/>
                </a:cubicBezTo>
                <a:cubicBezTo>
                  <a:pt x="689" y="4579"/>
                  <a:pt x="485" y="4486"/>
                  <a:pt x="485" y="4263"/>
                </a:cubicBezTo>
                <a:cubicBezTo>
                  <a:pt x="485" y="4058"/>
                  <a:pt x="689" y="3946"/>
                  <a:pt x="857" y="3872"/>
                </a:cubicBezTo>
                <a:cubicBezTo>
                  <a:pt x="1322" y="3667"/>
                  <a:pt x="1899" y="3648"/>
                  <a:pt x="2402" y="3611"/>
                </a:cubicBezTo>
                <a:cubicBezTo>
                  <a:pt x="2670" y="3587"/>
                  <a:pt x="2941" y="3573"/>
                  <a:pt x="3213" y="3573"/>
                </a:cubicBezTo>
                <a:close/>
                <a:moveTo>
                  <a:pt x="6980" y="1"/>
                </a:moveTo>
                <a:lnTo>
                  <a:pt x="6980" y="1"/>
                </a:lnTo>
                <a:cubicBezTo>
                  <a:pt x="7017" y="429"/>
                  <a:pt x="6924" y="875"/>
                  <a:pt x="6757" y="1266"/>
                </a:cubicBezTo>
                <a:cubicBezTo>
                  <a:pt x="6384" y="2160"/>
                  <a:pt x="5770" y="2923"/>
                  <a:pt x="5007" y="3462"/>
                </a:cubicBezTo>
                <a:cubicBezTo>
                  <a:pt x="4895" y="3444"/>
                  <a:pt x="4784" y="3406"/>
                  <a:pt x="4672" y="3369"/>
                </a:cubicBezTo>
                <a:cubicBezTo>
                  <a:pt x="4184" y="3264"/>
                  <a:pt x="3687" y="3214"/>
                  <a:pt x="3187" y="3214"/>
                </a:cubicBezTo>
                <a:cubicBezTo>
                  <a:pt x="2981" y="3214"/>
                  <a:pt x="2775" y="3223"/>
                  <a:pt x="2569" y="3239"/>
                </a:cubicBezTo>
                <a:cubicBezTo>
                  <a:pt x="2253" y="3258"/>
                  <a:pt x="1955" y="3295"/>
                  <a:pt x="1639" y="3332"/>
                </a:cubicBezTo>
                <a:cubicBezTo>
                  <a:pt x="1341" y="3369"/>
                  <a:pt x="1062" y="3425"/>
                  <a:pt x="764" y="3518"/>
                </a:cubicBezTo>
                <a:cubicBezTo>
                  <a:pt x="392" y="3667"/>
                  <a:pt x="1" y="3983"/>
                  <a:pt x="113" y="4430"/>
                </a:cubicBezTo>
                <a:cubicBezTo>
                  <a:pt x="224" y="4895"/>
                  <a:pt x="727" y="5044"/>
                  <a:pt x="1136" y="5063"/>
                </a:cubicBezTo>
                <a:cubicBezTo>
                  <a:pt x="1234" y="5068"/>
                  <a:pt x="1331" y="5070"/>
                  <a:pt x="1429" y="5070"/>
                </a:cubicBezTo>
                <a:cubicBezTo>
                  <a:pt x="2428" y="5070"/>
                  <a:pt x="3418" y="4812"/>
                  <a:pt x="4300" y="4337"/>
                </a:cubicBezTo>
                <a:cubicBezTo>
                  <a:pt x="4560" y="4207"/>
                  <a:pt x="4802" y="4039"/>
                  <a:pt x="5044" y="3872"/>
                </a:cubicBezTo>
                <a:cubicBezTo>
                  <a:pt x="5714" y="4095"/>
                  <a:pt x="6291" y="4504"/>
                  <a:pt x="6701" y="5063"/>
                </a:cubicBezTo>
                <a:cubicBezTo>
                  <a:pt x="7222" y="5844"/>
                  <a:pt x="7296" y="6812"/>
                  <a:pt x="6924" y="7668"/>
                </a:cubicBezTo>
                <a:cubicBezTo>
                  <a:pt x="6608" y="8469"/>
                  <a:pt x="6031" y="9120"/>
                  <a:pt x="5286" y="9567"/>
                </a:cubicBezTo>
                <a:cubicBezTo>
                  <a:pt x="5547" y="9529"/>
                  <a:pt x="5807" y="9492"/>
                  <a:pt x="6068" y="9455"/>
                </a:cubicBezTo>
                <a:cubicBezTo>
                  <a:pt x="6515" y="9083"/>
                  <a:pt x="6868" y="8617"/>
                  <a:pt x="7129" y="8115"/>
                </a:cubicBezTo>
                <a:cubicBezTo>
                  <a:pt x="7631" y="7203"/>
                  <a:pt x="7650" y="6105"/>
                  <a:pt x="7203" y="5174"/>
                </a:cubicBezTo>
                <a:cubicBezTo>
                  <a:pt x="6794" y="4467"/>
                  <a:pt x="6161" y="3909"/>
                  <a:pt x="5398" y="3611"/>
                </a:cubicBezTo>
                <a:cubicBezTo>
                  <a:pt x="5919" y="3202"/>
                  <a:pt x="6366" y="2699"/>
                  <a:pt x="6719" y="2141"/>
                </a:cubicBezTo>
                <a:cubicBezTo>
                  <a:pt x="7147" y="1508"/>
                  <a:pt x="7371" y="764"/>
                  <a:pt x="7352" y="19"/>
                </a:cubicBezTo>
                <a:cubicBezTo>
                  <a:pt x="7222" y="19"/>
                  <a:pt x="7110" y="19"/>
                  <a:pt x="6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4" name="Google Shape;944;p33"/>
          <p:cNvSpPr/>
          <p:nvPr/>
        </p:nvSpPr>
        <p:spPr>
          <a:xfrm>
            <a:off x="5890109" y="3169837"/>
            <a:ext cx="500334" cy="189058"/>
          </a:xfrm>
          <a:custGeom>
            <a:rect b="b" l="l" r="r" t="t"/>
            <a:pathLst>
              <a:path extrusionOk="0" h="5162" w="13661">
                <a:moveTo>
                  <a:pt x="6441" y="365"/>
                </a:moveTo>
                <a:cubicBezTo>
                  <a:pt x="6582" y="365"/>
                  <a:pt x="6641" y="590"/>
                  <a:pt x="6626" y="741"/>
                </a:cubicBezTo>
                <a:cubicBezTo>
                  <a:pt x="6588" y="983"/>
                  <a:pt x="6514" y="1224"/>
                  <a:pt x="6402" y="1448"/>
                </a:cubicBezTo>
                <a:cubicBezTo>
                  <a:pt x="6328" y="1634"/>
                  <a:pt x="6235" y="1820"/>
                  <a:pt x="6142" y="1987"/>
                </a:cubicBezTo>
                <a:cubicBezTo>
                  <a:pt x="6123" y="1950"/>
                  <a:pt x="6105" y="1894"/>
                  <a:pt x="6086" y="1839"/>
                </a:cubicBezTo>
                <a:cubicBezTo>
                  <a:pt x="5974" y="1429"/>
                  <a:pt x="5881" y="685"/>
                  <a:pt x="6328" y="406"/>
                </a:cubicBezTo>
                <a:cubicBezTo>
                  <a:pt x="6370" y="377"/>
                  <a:pt x="6408" y="365"/>
                  <a:pt x="6441" y="365"/>
                </a:cubicBezTo>
                <a:close/>
                <a:moveTo>
                  <a:pt x="6459" y="0"/>
                </a:moveTo>
                <a:cubicBezTo>
                  <a:pt x="6151" y="0"/>
                  <a:pt x="5857" y="319"/>
                  <a:pt x="5751" y="610"/>
                </a:cubicBezTo>
                <a:cubicBezTo>
                  <a:pt x="5583" y="1150"/>
                  <a:pt x="5621" y="1727"/>
                  <a:pt x="5844" y="2229"/>
                </a:cubicBezTo>
                <a:cubicBezTo>
                  <a:pt x="5863" y="2285"/>
                  <a:pt x="5881" y="2360"/>
                  <a:pt x="5918" y="2416"/>
                </a:cubicBezTo>
                <a:cubicBezTo>
                  <a:pt x="5807" y="2564"/>
                  <a:pt x="5695" y="2732"/>
                  <a:pt x="5583" y="2881"/>
                </a:cubicBezTo>
                <a:cubicBezTo>
                  <a:pt x="4988" y="3737"/>
                  <a:pt x="4150" y="4370"/>
                  <a:pt x="3164" y="4686"/>
                </a:cubicBezTo>
                <a:cubicBezTo>
                  <a:pt x="2888" y="4771"/>
                  <a:pt x="2597" y="4818"/>
                  <a:pt x="2313" y="4818"/>
                </a:cubicBezTo>
                <a:cubicBezTo>
                  <a:pt x="1658" y="4818"/>
                  <a:pt x="1033" y="4570"/>
                  <a:pt x="670" y="3960"/>
                </a:cubicBezTo>
                <a:cubicBezTo>
                  <a:pt x="335" y="3365"/>
                  <a:pt x="224" y="2695"/>
                  <a:pt x="354" y="2025"/>
                </a:cubicBezTo>
                <a:lnTo>
                  <a:pt x="354" y="2025"/>
                </a:lnTo>
                <a:cubicBezTo>
                  <a:pt x="205" y="2397"/>
                  <a:pt x="93" y="2769"/>
                  <a:pt x="0" y="3160"/>
                </a:cubicBezTo>
                <a:cubicBezTo>
                  <a:pt x="37" y="3439"/>
                  <a:pt x="131" y="3718"/>
                  <a:pt x="242" y="3960"/>
                </a:cubicBezTo>
                <a:cubicBezTo>
                  <a:pt x="661" y="4784"/>
                  <a:pt x="1478" y="5161"/>
                  <a:pt x="2334" y="5161"/>
                </a:cubicBezTo>
                <a:cubicBezTo>
                  <a:pt x="2542" y="5161"/>
                  <a:pt x="2752" y="5139"/>
                  <a:pt x="2959" y="5095"/>
                </a:cubicBezTo>
                <a:cubicBezTo>
                  <a:pt x="4132" y="4872"/>
                  <a:pt x="5081" y="4090"/>
                  <a:pt x="5788" y="3179"/>
                </a:cubicBezTo>
                <a:cubicBezTo>
                  <a:pt x="5900" y="3048"/>
                  <a:pt x="6012" y="2899"/>
                  <a:pt x="6105" y="2751"/>
                </a:cubicBezTo>
                <a:cubicBezTo>
                  <a:pt x="6644" y="3588"/>
                  <a:pt x="7519" y="4146"/>
                  <a:pt x="8487" y="4295"/>
                </a:cubicBezTo>
                <a:cubicBezTo>
                  <a:pt x="8759" y="4336"/>
                  <a:pt x="9032" y="4357"/>
                  <a:pt x="9304" y="4357"/>
                </a:cubicBezTo>
                <a:cubicBezTo>
                  <a:pt x="10260" y="4357"/>
                  <a:pt x="11201" y="4107"/>
                  <a:pt x="12041" y="3644"/>
                </a:cubicBezTo>
                <a:cubicBezTo>
                  <a:pt x="12674" y="3309"/>
                  <a:pt x="13214" y="2825"/>
                  <a:pt x="13661" y="2267"/>
                </a:cubicBezTo>
                <a:cubicBezTo>
                  <a:pt x="13623" y="2136"/>
                  <a:pt x="13568" y="2006"/>
                  <a:pt x="13512" y="1894"/>
                </a:cubicBezTo>
                <a:cubicBezTo>
                  <a:pt x="13288" y="2211"/>
                  <a:pt x="13009" y="2509"/>
                  <a:pt x="12711" y="2769"/>
                </a:cubicBezTo>
                <a:cubicBezTo>
                  <a:pt x="11822" y="3509"/>
                  <a:pt x="10524" y="4014"/>
                  <a:pt x="9285" y="4014"/>
                </a:cubicBezTo>
                <a:cubicBezTo>
                  <a:pt x="8373" y="4014"/>
                  <a:pt x="7493" y="3740"/>
                  <a:pt x="6830" y="3086"/>
                </a:cubicBezTo>
                <a:cubicBezTo>
                  <a:pt x="6626" y="2881"/>
                  <a:pt x="6458" y="2657"/>
                  <a:pt x="6328" y="2416"/>
                </a:cubicBezTo>
                <a:cubicBezTo>
                  <a:pt x="6477" y="2155"/>
                  <a:pt x="6607" y="1894"/>
                  <a:pt x="6719" y="1634"/>
                </a:cubicBezTo>
                <a:cubicBezTo>
                  <a:pt x="6886" y="1224"/>
                  <a:pt x="7184" y="573"/>
                  <a:pt x="6830" y="182"/>
                </a:cubicBezTo>
                <a:cubicBezTo>
                  <a:pt x="6712" y="53"/>
                  <a:pt x="6584" y="0"/>
                  <a:pt x="64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5" name="Google Shape;945;p33"/>
          <p:cNvSpPr/>
          <p:nvPr/>
        </p:nvSpPr>
        <p:spPr>
          <a:xfrm>
            <a:off x="5956216" y="3546004"/>
            <a:ext cx="558275" cy="341272"/>
          </a:xfrm>
          <a:custGeom>
            <a:rect b="b" l="l" r="r" t="t"/>
            <a:pathLst>
              <a:path extrusionOk="0" h="9318" w="15243">
                <a:moveTo>
                  <a:pt x="10292" y="817"/>
                </a:moveTo>
                <a:lnTo>
                  <a:pt x="10292" y="817"/>
                </a:lnTo>
                <a:cubicBezTo>
                  <a:pt x="10497" y="1152"/>
                  <a:pt x="10646" y="1524"/>
                  <a:pt x="10758" y="1897"/>
                </a:cubicBezTo>
                <a:cubicBezTo>
                  <a:pt x="10516" y="1580"/>
                  <a:pt x="10367" y="1208"/>
                  <a:pt x="10292" y="817"/>
                </a:cubicBezTo>
                <a:close/>
                <a:moveTo>
                  <a:pt x="4076" y="2604"/>
                </a:moveTo>
                <a:cubicBezTo>
                  <a:pt x="4560" y="2660"/>
                  <a:pt x="4765" y="3311"/>
                  <a:pt x="4877" y="3683"/>
                </a:cubicBezTo>
                <a:cubicBezTo>
                  <a:pt x="5044" y="4297"/>
                  <a:pt x="5118" y="4911"/>
                  <a:pt x="5118" y="5526"/>
                </a:cubicBezTo>
                <a:cubicBezTo>
                  <a:pt x="5100" y="5712"/>
                  <a:pt x="5081" y="5879"/>
                  <a:pt x="5063" y="6047"/>
                </a:cubicBezTo>
                <a:cubicBezTo>
                  <a:pt x="4709" y="5823"/>
                  <a:pt x="4393" y="5563"/>
                  <a:pt x="4132" y="5246"/>
                </a:cubicBezTo>
                <a:cubicBezTo>
                  <a:pt x="3797" y="4856"/>
                  <a:pt x="3555" y="4390"/>
                  <a:pt x="3425" y="3906"/>
                </a:cubicBezTo>
                <a:cubicBezTo>
                  <a:pt x="3332" y="3627"/>
                  <a:pt x="3332" y="3348"/>
                  <a:pt x="3425" y="3069"/>
                </a:cubicBezTo>
                <a:cubicBezTo>
                  <a:pt x="3518" y="2790"/>
                  <a:pt x="3778" y="2604"/>
                  <a:pt x="4076" y="2604"/>
                </a:cubicBezTo>
                <a:close/>
                <a:moveTo>
                  <a:pt x="10043" y="1"/>
                </a:moveTo>
                <a:cubicBezTo>
                  <a:pt x="9949" y="1"/>
                  <a:pt x="9864" y="72"/>
                  <a:pt x="9864" y="184"/>
                </a:cubicBezTo>
                <a:cubicBezTo>
                  <a:pt x="9846" y="1096"/>
                  <a:pt x="10199" y="1971"/>
                  <a:pt x="10851" y="2622"/>
                </a:cubicBezTo>
                <a:cubicBezTo>
                  <a:pt x="10869" y="2790"/>
                  <a:pt x="10869" y="2957"/>
                  <a:pt x="10851" y="3143"/>
                </a:cubicBezTo>
                <a:cubicBezTo>
                  <a:pt x="10795" y="4167"/>
                  <a:pt x="10292" y="5135"/>
                  <a:pt x="9492" y="5786"/>
                </a:cubicBezTo>
                <a:cubicBezTo>
                  <a:pt x="8800" y="6346"/>
                  <a:pt x="7934" y="6658"/>
                  <a:pt x="7047" y="6658"/>
                </a:cubicBezTo>
                <a:cubicBezTo>
                  <a:pt x="6932" y="6658"/>
                  <a:pt x="6816" y="6653"/>
                  <a:pt x="6700" y="6642"/>
                </a:cubicBezTo>
                <a:cubicBezTo>
                  <a:pt x="6254" y="6605"/>
                  <a:pt x="5807" y="6475"/>
                  <a:pt x="5398" y="6251"/>
                </a:cubicBezTo>
                <a:cubicBezTo>
                  <a:pt x="5416" y="6121"/>
                  <a:pt x="5435" y="5991"/>
                  <a:pt x="5453" y="5861"/>
                </a:cubicBezTo>
                <a:cubicBezTo>
                  <a:pt x="5509" y="5172"/>
                  <a:pt x="5453" y="4465"/>
                  <a:pt x="5286" y="3795"/>
                </a:cubicBezTo>
                <a:cubicBezTo>
                  <a:pt x="5156" y="3292"/>
                  <a:pt x="4988" y="2697"/>
                  <a:pt x="4523" y="2399"/>
                </a:cubicBezTo>
                <a:cubicBezTo>
                  <a:pt x="4364" y="2304"/>
                  <a:pt x="4190" y="2258"/>
                  <a:pt x="4019" y="2258"/>
                </a:cubicBezTo>
                <a:cubicBezTo>
                  <a:pt x="3688" y="2258"/>
                  <a:pt x="3367" y="2428"/>
                  <a:pt x="3183" y="2734"/>
                </a:cubicBezTo>
                <a:cubicBezTo>
                  <a:pt x="2848" y="3274"/>
                  <a:pt x="3015" y="3962"/>
                  <a:pt x="3239" y="4502"/>
                </a:cubicBezTo>
                <a:cubicBezTo>
                  <a:pt x="3611" y="5321"/>
                  <a:pt x="4207" y="5991"/>
                  <a:pt x="4988" y="6456"/>
                </a:cubicBezTo>
                <a:cubicBezTo>
                  <a:pt x="4802" y="7219"/>
                  <a:pt x="4374" y="7926"/>
                  <a:pt x="3741" y="8410"/>
                </a:cubicBezTo>
                <a:cubicBezTo>
                  <a:pt x="3261" y="8766"/>
                  <a:pt x="2692" y="8945"/>
                  <a:pt x="2118" y="8945"/>
                </a:cubicBezTo>
                <a:cubicBezTo>
                  <a:pt x="1669" y="8945"/>
                  <a:pt x="1217" y="8835"/>
                  <a:pt x="801" y="8615"/>
                </a:cubicBezTo>
                <a:cubicBezTo>
                  <a:pt x="522" y="8466"/>
                  <a:pt x="242" y="8299"/>
                  <a:pt x="1" y="8094"/>
                </a:cubicBezTo>
                <a:lnTo>
                  <a:pt x="1" y="8094"/>
                </a:lnTo>
                <a:cubicBezTo>
                  <a:pt x="56" y="8299"/>
                  <a:pt x="131" y="8485"/>
                  <a:pt x="187" y="8689"/>
                </a:cubicBezTo>
                <a:cubicBezTo>
                  <a:pt x="261" y="8727"/>
                  <a:pt x="335" y="8783"/>
                  <a:pt x="410" y="8820"/>
                </a:cubicBezTo>
                <a:cubicBezTo>
                  <a:pt x="956" y="9137"/>
                  <a:pt x="1565" y="9317"/>
                  <a:pt x="2173" y="9317"/>
                </a:cubicBezTo>
                <a:cubicBezTo>
                  <a:pt x="2705" y="9317"/>
                  <a:pt x="3236" y="9180"/>
                  <a:pt x="3723" y="8876"/>
                </a:cubicBezTo>
                <a:cubicBezTo>
                  <a:pt x="4523" y="8354"/>
                  <a:pt x="5081" y="7554"/>
                  <a:pt x="5323" y="6624"/>
                </a:cubicBezTo>
                <a:cubicBezTo>
                  <a:pt x="5416" y="6679"/>
                  <a:pt x="5509" y="6717"/>
                  <a:pt x="5602" y="6754"/>
                </a:cubicBezTo>
                <a:cubicBezTo>
                  <a:pt x="6073" y="6936"/>
                  <a:pt x="6570" y="7026"/>
                  <a:pt x="7068" y="7026"/>
                </a:cubicBezTo>
                <a:cubicBezTo>
                  <a:pt x="7691" y="7026"/>
                  <a:pt x="8317" y="6884"/>
                  <a:pt x="8896" y="6605"/>
                </a:cubicBezTo>
                <a:cubicBezTo>
                  <a:pt x="10311" y="5935"/>
                  <a:pt x="11241" y="4521"/>
                  <a:pt x="11241" y="2939"/>
                </a:cubicBezTo>
                <a:cubicBezTo>
                  <a:pt x="11871" y="3439"/>
                  <a:pt x="12641" y="3702"/>
                  <a:pt x="13429" y="3702"/>
                </a:cubicBezTo>
                <a:cubicBezTo>
                  <a:pt x="13549" y="3702"/>
                  <a:pt x="13670" y="3695"/>
                  <a:pt x="13791" y="3683"/>
                </a:cubicBezTo>
                <a:cubicBezTo>
                  <a:pt x="14312" y="3609"/>
                  <a:pt x="14796" y="3460"/>
                  <a:pt x="15243" y="3218"/>
                </a:cubicBezTo>
                <a:cubicBezTo>
                  <a:pt x="15224" y="3088"/>
                  <a:pt x="15187" y="2957"/>
                  <a:pt x="15168" y="2827"/>
                </a:cubicBezTo>
                <a:cubicBezTo>
                  <a:pt x="14852" y="3013"/>
                  <a:pt x="14498" y="3162"/>
                  <a:pt x="14145" y="3255"/>
                </a:cubicBezTo>
                <a:cubicBezTo>
                  <a:pt x="13908" y="3309"/>
                  <a:pt x="13668" y="3336"/>
                  <a:pt x="13430" y="3336"/>
                </a:cubicBezTo>
                <a:cubicBezTo>
                  <a:pt x="12771" y="3336"/>
                  <a:pt x="12123" y="3131"/>
                  <a:pt x="11576" y="2734"/>
                </a:cubicBezTo>
                <a:cubicBezTo>
                  <a:pt x="11446" y="2641"/>
                  <a:pt x="11334" y="2548"/>
                  <a:pt x="11223" y="2455"/>
                </a:cubicBezTo>
                <a:cubicBezTo>
                  <a:pt x="11148" y="1859"/>
                  <a:pt x="10981" y="1282"/>
                  <a:pt x="10683" y="761"/>
                </a:cubicBezTo>
                <a:cubicBezTo>
                  <a:pt x="10534" y="501"/>
                  <a:pt x="10367" y="277"/>
                  <a:pt x="10181" y="54"/>
                </a:cubicBezTo>
                <a:cubicBezTo>
                  <a:pt x="10138" y="18"/>
                  <a:pt x="10090" y="1"/>
                  <a:pt x="100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p33"/>
          <p:cNvSpPr/>
          <p:nvPr/>
        </p:nvSpPr>
        <p:spPr>
          <a:xfrm>
            <a:off x="6437164" y="3378521"/>
            <a:ext cx="1061576" cy="896104"/>
          </a:xfrm>
          <a:custGeom>
            <a:rect b="b" l="l" r="r" t="t"/>
            <a:pathLst>
              <a:path extrusionOk="0" h="24467" w="28985">
                <a:moveTo>
                  <a:pt x="217" y="0"/>
                </a:moveTo>
                <a:cubicBezTo>
                  <a:pt x="107" y="0"/>
                  <a:pt x="1" y="92"/>
                  <a:pt x="45" y="235"/>
                </a:cubicBezTo>
                <a:cubicBezTo>
                  <a:pt x="845" y="3101"/>
                  <a:pt x="1552" y="5986"/>
                  <a:pt x="2167" y="8908"/>
                </a:cubicBezTo>
                <a:cubicBezTo>
                  <a:pt x="2762" y="11811"/>
                  <a:pt x="3265" y="14751"/>
                  <a:pt x="3674" y="17692"/>
                </a:cubicBezTo>
                <a:cubicBezTo>
                  <a:pt x="3897" y="19330"/>
                  <a:pt x="4083" y="20967"/>
                  <a:pt x="4232" y="22605"/>
                </a:cubicBezTo>
                <a:cubicBezTo>
                  <a:pt x="4195" y="22698"/>
                  <a:pt x="4232" y="22810"/>
                  <a:pt x="4325" y="22866"/>
                </a:cubicBezTo>
                <a:cubicBezTo>
                  <a:pt x="4366" y="22893"/>
                  <a:pt x="4417" y="22910"/>
                  <a:pt x="4471" y="22910"/>
                </a:cubicBezTo>
                <a:cubicBezTo>
                  <a:pt x="4490" y="22910"/>
                  <a:pt x="4510" y="22908"/>
                  <a:pt x="4530" y="22903"/>
                </a:cubicBezTo>
                <a:cubicBezTo>
                  <a:pt x="7638" y="23126"/>
                  <a:pt x="10765" y="23349"/>
                  <a:pt x="13891" y="23554"/>
                </a:cubicBezTo>
                <a:cubicBezTo>
                  <a:pt x="17055" y="23759"/>
                  <a:pt x="20219" y="23964"/>
                  <a:pt x="23383" y="24150"/>
                </a:cubicBezTo>
                <a:cubicBezTo>
                  <a:pt x="25169" y="24261"/>
                  <a:pt x="26956" y="24354"/>
                  <a:pt x="28724" y="24466"/>
                </a:cubicBezTo>
                <a:cubicBezTo>
                  <a:pt x="28985" y="24466"/>
                  <a:pt x="28966" y="24112"/>
                  <a:pt x="28743" y="24094"/>
                </a:cubicBezTo>
                <a:cubicBezTo>
                  <a:pt x="25579" y="23926"/>
                  <a:pt x="22415" y="23740"/>
                  <a:pt x="19251" y="23536"/>
                </a:cubicBezTo>
                <a:cubicBezTo>
                  <a:pt x="16087" y="23331"/>
                  <a:pt x="12924" y="23126"/>
                  <a:pt x="9760" y="22903"/>
                </a:cubicBezTo>
                <a:cubicBezTo>
                  <a:pt x="8029" y="22791"/>
                  <a:pt x="6317" y="22661"/>
                  <a:pt x="4605" y="22531"/>
                </a:cubicBezTo>
                <a:cubicBezTo>
                  <a:pt x="4307" y="19627"/>
                  <a:pt x="3935" y="16724"/>
                  <a:pt x="3451" y="13839"/>
                </a:cubicBezTo>
                <a:cubicBezTo>
                  <a:pt x="2967" y="10899"/>
                  <a:pt x="2371" y="7958"/>
                  <a:pt x="1683" y="5055"/>
                </a:cubicBezTo>
                <a:cubicBezTo>
                  <a:pt x="1273" y="3399"/>
                  <a:pt x="845" y="1761"/>
                  <a:pt x="399" y="142"/>
                </a:cubicBezTo>
                <a:cubicBezTo>
                  <a:pt x="368" y="43"/>
                  <a:pt x="292" y="0"/>
                  <a:pt x="2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7" name="Google Shape;947;p33"/>
          <p:cNvSpPr/>
          <p:nvPr/>
        </p:nvSpPr>
        <p:spPr>
          <a:xfrm>
            <a:off x="6674635" y="4448093"/>
            <a:ext cx="754585" cy="361159"/>
          </a:xfrm>
          <a:custGeom>
            <a:rect b="b" l="l" r="r" t="t"/>
            <a:pathLst>
              <a:path extrusionOk="0" h="9861" w="20603">
                <a:moveTo>
                  <a:pt x="9289" y="0"/>
                </a:moveTo>
                <a:cubicBezTo>
                  <a:pt x="9185" y="0"/>
                  <a:pt x="9084" y="38"/>
                  <a:pt x="9008" y="101"/>
                </a:cubicBezTo>
                <a:cubicBezTo>
                  <a:pt x="8822" y="287"/>
                  <a:pt x="8896" y="641"/>
                  <a:pt x="9008" y="901"/>
                </a:cubicBezTo>
                <a:cubicBezTo>
                  <a:pt x="9585" y="2353"/>
                  <a:pt x="10776" y="2911"/>
                  <a:pt x="11706" y="4046"/>
                </a:cubicBezTo>
                <a:cubicBezTo>
                  <a:pt x="11331" y="3937"/>
                  <a:pt x="10955" y="3893"/>
                  <a:pt x="10568" y="3893"/>
                </a:cubicBezTo>
                <a:cubicBezTo>
                  <a:pt x="10495" y="3893"/>
                  <a:pt x="10422" y="3895"/>
                  <a:pt x="10348" y="3897"/>
                </a:cubicBezTo>
                <a:cubicBezTo>
                  <a:pt x="10331" y="3897"/>
                  <a:pt x="10315" y="3897"/>
                  <a:pt x="10298" y="3897"/>
                </a:cubicBezTo>
                <a:cubicBezTo>
                  <a:pt x="9243" y="3897"/>
                  <a:pt x="7905" y="4395"/>
                  <a:pt x="6800" y="4395"/>
                </a:cubicBezTo>
                <a:cubicBezTo>
                  <a:pt x="6644" y="4395"/>
                  <a:pt x="6492" y="4385"/>
                  <a:pt x="6347" y="4363"/>
                </a:cubicBezTo>
                <a:cubicBezTo>
                  <a:pt x="5639" y="3190"/>
                  <a:pt x="4597" y="2241"/>
                  <a:pt x="3350" y="1646"/>
                </a:cubicBezTo>
                <a:cubicBezTo>
                  <a:pt x="3211" y="1580"/>
                  <a:pt x="3048" y="1529"/>
                  <a:pt x="2897" y="1529"/>
                </a:cubicBezTo>
                <a:cubicBezTo>
                  <a:pt x="2745" y="1529"/>
                  <a:pt x="2606" y="1580"/>
                  <a:pt x="2513" y="1720"/>
                </a:cubicBezTo>
                <a:cubicBezTo>
                  <a:pt x="2345" y="1943"/>
                  <a:pt x="2382" y="2297"/>
                  <a:pt x="2457" y="2576"/>
                </a:cubicBezTo>
                <a:cubicBezTo>
                  <a:pt x="2755" y="3953"/>
                  <a:pt x="4560" y="5591"/>
                  <a:pt x="5286" y="6708"/>
                </a:cubicBezTo>
                <a:cubicBezTo>
                  <a:pt x="4690" y="6205"/>
                  <a:pt x="2792" y="5517"/>
                  <a:pt x="2103" y="5275"/>
                </a:cubicBezTo>
                <a:cubicBezTo>
                  <a:pt x="1804" y="5167"/>
                  <a:pt x="1482" y="5113"/>
                  <a:pt x="1161" y="5113"/>
                </a:cubicBezTo>
                <a:cubicBezTo>
                  <a:pt x="983" y="5113"/>
                  <a:pt x="806" y="5130"/>
                  <a:pt x="633" y="5163"/>
                </a:cubicBezTo>
                <a:cubicBezTo>
                  <a:pt x="484" y="5200"/>
                  <a:pt x="335" y="5275"/>
                  <a:pt x="224" y="5405"/>
                </a:cubicBezTo>
                <a:cubicBezTo>
                  <a:pt x="37" y="5665"/>
                  <a:pt x="0" y="6019"/>
                  <a:pt x="131" y="6335"/>
                </a:cubicBezTo>
                <a:cubicBezTo>
                  <a:pt x="261" y="6615"/>
                  <a:pt x="447" y="6857"/>
                  <a:pt x="670" y="7061"/>
                </a:cubicBezTo>
                <a:cubicBezTo>
                  <a:pt x="2047" y="8438"/>
                  <a:pt x="3778" y="9388"/>
                  <a:pt x="5658" y="9834"/>
                </a:cubicBezTo>
                <a:cubicBezTo>
                  <a:pt x="6034" y="9851"/>
                  <a:pt x="6411" y="9860"/>
                  <a:pt x="6786" y="9860"/>
                </a:cubicBezTo>
                <a:cubicBezTo>
                  <a:pt x="7245" y="9860"/>
                  <a:pt x="7701" y="9846"/>
                  <a:pt x="8152" y="9816"/>
                </a:cubicBezTo>
                <a:cubicBezTo>
                  <a:pt x="12339" y="9630"/>
                  <a:pt x="16527" y="9425"/>
                  <a:pt x="20602" y="8364"/>
                </a:cubicBezTo>
                <a:cubicBezTo>
                  <a:pt x="20025" y="6726"/>
                  <a:pt x="19635" y="5014"/>
                  <a:pt x="19449" y="3283"/>
                </a:cubicBezTo>
                <a:cubicBezTo>
                  <a:pt x="18933" y="3349"/>
                  <a:pt x="18457" y="3385"/>
                  <a:pt x="17899" y="3385"/>
                </a:cubicBezTo>
                <a:cubicBezTo>
                  <a:pt x="17188" y="3385"/>
                  <a:pt x="16343" y="3326"/>
                  <a:pt x="15112" y="3190"/>
                </a:cubicBezTo>
                <a:cubicBezTo>
                  <a:pt x="14331" y="2167"/>
                  <a:pt x="12135" y="1497"/>
                  <a:pt x="11092" y="845"/>
                </a:cubicBezTo>
                <a:cubicBezTo>
                  <a:pt x="10571" y="492"/>
                  <a:pt x="10031" y="157"/>
                  <a:pt x="9436" y="26"/>
                </a:cubicBezTo>
                <a:cubicBezTo>
                  <a:pt x="9388" y="9"/>
                  <a:pt x="9339" y="0"/>
                  <a:pt x="9289" y="0"/>
                </a:cubicBezTo>
                <a:close/>
              </a:path>
            </a:pathLst>
          </a:custGeom>
          <a:solidFill>
            <a:srgbClr val="A857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8" name="Google Shape;948;p33"/>
          <p:cNvSpPr/>
          <p:nvPr/>
        </p:nvSpPr>
        <p:spPr>
          <a:xfrm>
            <a:off x="6863433" y="4687615"/>
            <a:ext cx="42375" cy="36588"/>
          </a:xfrm>
          <a:custGeom>
            <a:rect b="b" l="l" r="r" t="t"/>
            <a:pathLst>
              <a:path extrusionOk="0" h="999" w="1157">
                <a:moveTo>
                  <a:pt x="177" y="0"/>
                </a:moveTo>
                <a:cubicBezTo>
                  <a:pt x="135" y="0"/>
                  <a:pt x="94" y="19"/>
                  <a:pt x="56" y="56"/>
                </a:cubicBezTo>
                <a:cubicBezTo>
                  <a:pt x="0" y="112"/>
                  <a:pt x="0" y="224"/>
                  <a:pt x="56" y="298"/>
                </a:cubicBezTo>
                <a:lnTo>
                  <a:pt x="819" y="949"/>
                </a:lnTo>
                <a:cubicBezTo>
                  <a:pt x="854" y="984"/>
                  <a:pt x="893" y="998"/>
                  <a:pt x="930" y="998"/>
                </a:cubicBezTo>
                <a:cubicBezTo>
                  <a:pt x="1052" y="998"/>
                  <a:pt x="1157" y="840"/>
                  <a:pt x="1043" y="726"/>
                </a:cubicBezTo>
                <a:lnTo>
                  <a:pt x="298" y="56"/>
                </a:lnTo>
                <a:cubicBezTo>
                  <a:pt x="261" y="19"/>
                  <a:pt x="219" y="0"/>
                  <a:pt x="177" y="0"/>
                </a:cubicBezTo>
                <a:close/>
              </a:path>
            </a:pathLst>
          </a:custGeom>
          <a:solidFill>
            <a:srgbClr val="2B160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9" name="Google Shape;949;p33"/>
          <p:cNvSpPr/>
          <p:nvPr/>
        </p:nvSpPr>
        <p:spPr>
          <a:xfrm>
            <a:off x="7215831" y="2781145"/>
            <a:ext cx="1361901" cy="2061951"/>
          </a:xfrm>
          <a:custGeom>
            <a:rect b="b" l="l" r="r" t="t"/>
            <a:pathLst>
              <a:path extrusionOk="0" h="56299" w="37185">
                <a:moveTo>
                  <a:pt x="27513" y="1"/>
                </a:moveTo>
                <a:cubicBezTo>
                  <a:pt x="25820" y="1"/>
                  <a:pt x="24038" y="373"/>
                  <a:pt x="22501" y="1490"/>
                </a:cubicBezTo>
                <a:cubicBezTo>
                  <a:pt x="17885" y="4840"/>
                  <a:pt x="17010" y="11167"/>
                  <a:pt x="17010" y="11167"/>
                </a:cubicBezTo>
                <a:lnTo>
                  <a:pt x="20528" y="32663"/>
                </a:lnTo>
                <a:cubicBezTo>
                  <a:pt x="20528" y="32663"/>
                  <a:pt x="18685" y="34077"/>
                  <a:pt x="19914" y="35641"/>
                </a:cubicBezTo>
                <a:cubicBezTo>
                  <a:pt x="19914" y="35641"/>
                  <a:pt x="17439" y="36124"/>
                  <a:pt x="18462" y="37837"/>
                </a:cubicBezTo>
                <a:lnTo>
                  <a:pt x="0" y="48277"/>
                </a:lnTo>
                <a:cubicBezTo>
                  <a:pt x="0" y="48277"/>
                  <a:pt x="19" y="48649"/>
                  <a:pt x="93" y="49301"/>
                </a:cubicBezTo>
                <a:cubicBezTo>
                  <a:pt x="354" y="51311"/>
                  <a:pt x="894" y="53265"/>
                  <a:pt x="1712" y="55107"/>
                </a:cubicBezTo>
                <a:cubicBezTo>
                  <a:pt x="1880" y="55498"/>
                  <a:pt x="2066" y="55908"/>
                  <a:pt x="2289" y="56298"/>
                </a:cubicBezTo>
                <a:cubicBezTo>
                  <a:pt x="2289" y="56298"/>
                  <a:pt x="27488" y="49226"/>
                  <a:pt x="32197" y="46807"/>
                </a:cubicBezTo>
                <a:cubicBezTo>
                  <a:pt x="32197" y="46807"/>
                  <a:pt x="34486" y="45188"/>
                  <a:pt x="34951" y="37874"/>
                </a:cubicBezTo>
                <a:cubicBezTo>
                  <a:pt x="35398" y="30560"/>
                  <a:pt x="37185" y="6887"/>
                  <a:pt x="33928" y="1490"/>
                </a:cubicBezTo>
                <a:cubicBezTo>
                  <a:pt x="33829" y="1441"/>
                  <a:pt x="30843" y="1"/>
                  <a:pt x="275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0" name="Google Shape;950;p33"/>
          <p:cNvSpPr/>
          <p:nvPr/>
        </p:nvSpPr>
        <p:spPr>
          <a:xfrm>
            <a:off x="8003763" y="3025135"/>
            <a:ext cx="98192" cy="135366"/>
          </a:xfrm>
          <a:custGeom>
            <a:rect b="b" l="l" r="r" t="t"/>
            <a:pathLst>
              <a:path extrusionOk="0" h="3696" w="2681">
                <a:moveTo>
                  <a:pt x="834" y="1"/>
                </a:moveTo>
                <a:cubicBezTo>
                  <a:pt x="702" y="1"/>
                  <a:pt x="572" y="32"/>
                  <a:pt x="466" y="95"/>
                </a:cubicBezTo>
                <a:cubicBezTo>
                  <a:pt x="131" y="299"/>
                  <a:pt x="0" y="746"/>
                  <a:pt x="205" y="1100"/>
                </a:cubicBezTo>
                <a:lnTo>
                  <a:pt x="1229" y="3333"/>
                </a:lnTo>
                <a:cubicBezTo>
                  <a:pt x="1364" y="3567"/>
                  <a:pt x="1607" y="3696"/>
                  <a:pt x="1852" y="3696"/>
                </a:cubicBezTo>
                <a:cubicBezTo>
                  <a:pt x="1977" y="3696"/>
                  <a:pt x="2102" y="3662"/>
                  <a:pt x="2215" y="3594"/>
                </a:cubicBezTo>
                <a:cubicBezTo>
                  <a:pt x="2569" y="3389"/>
                  <a:pt x="2680" y="2942"/>
                  <a:pt x="2476" y="2589"/>
                </a:cubicBezTo>
                <a:lnTo>
                  <a:pt x="1471" y="355"/>
                </a:lnTo>
                <a:cubicBezTo>
                  <a:pt x="1360" y="121"/>
                  <a:pt x="1093" y="1"/>
                  <a:pt x="834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1" name="Google Shape;951;p33"/>
          <p:cNvSpPr/>
          <p:nvPr/>
        </p:nvSpPr>
        <p:spPr>
          <a:xfrm>
            <a:off x="8249108" y="3181849"/>
            <a:ext cx="137673" cy="124379"/>
          </a:xfrm>
          <a:custGeom>
            <a:rect b="b" l="l" r="r" t="t"/>
            <a:pathLst>
              <a:path extrusionOk="0" h="3396" w="3759">
                <a:moveTo>
                  <a:pt x="2713" y="1"/>
                </a:moveTo>
                <a:cubicBezTo>
                  <a:pt x="2549" y="1"/>
                  <a:pt x="2381" y="67"/>
                  <a:pt x="2234" y="226"/>
                </a:cubicBezTo>
                <a:lnTo>
                  <a:pt x="485" y="2143"/>
                </a:lnTo>
                <a:cubicBezTo>
                  <a:pt x="0" y="2671"/>
                  <a:pt x="488" y="3395"/>
                  <a:pt x="1027" y="3395"/>
                </a:cubicBezTo>
                <a:cubicBezTo>
                  <a:pt x="1191" y="3395"/>
                  <a:pt x="1361" y="3328"/>
                  <a:pt x="1509" y="3167"/>
                </a:cubicBezTo>
                <a:lnTo>
                  <a:pt x="3258" y="1269"/>
                </a:lnTo>
                <a:cubicBezTo>
                  <a:pt x="3759" y="739"/>
                  <a:pt x="3258" y="1"/>
                  <a:pt x="2713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2" name="Google Shape;952;p33"/>
          <p:cNvSpPr/>
          <p:nvPr/>
        </p:nvSpPr>
        <p:spPr>
          <a:xfrm>
            <a:off x="8196772" y="2899843"/>
            <a:ext cx="84311" cy="137271"/>
          </a:xfrm>
          <a:custGeom>
            <a:rect b="b" l="l" r="r" t="t"/>
            <a:pathLst>
              <a:path extrusionOk="0" h="3748" w="2302">
                <a:moveTo>
                  <a:pt x="890" y="0"/>
                </a:moveTo>
                <a:cubicBezTo>
                  <a:pt x="456" y="0"/>
                  <a:pt x="0" y="361"/>
                  <a:pt x="146" y="910"/>
                </a:cubicBezTo>
                <a:cubicBezTo>
                  <a:pt x="351" y="1673"/>
                  <a:pt x="555" y="2455"/>
                  <a:pt x="742" y="3237"/>
                </a:cubicBezTo>
                <a:cubicBezTo>
                  <a:pt x="838" y="3593"/>
                  <a:pt x="1121" y="3748"/>
                  <a:pt x="1410" y="3748"/>
                </a:cubicBezTo>
                <a:cubicBezTo>
                  <a:pt x="1848" y="3748"/>
                  <a:pt x="2302" y="3394"/>
                  <a:pt x="2156" y="2846"/>
                </a:cubicBezTo>
                <a:lnTo>
                  <a:pt x="1542" y="519"/>
                </a:lnTo>
                <a:cubicBezTo>
                  <a:pt x="1453" y="157"/>
                  <a:pt x="1176" y="0"/>
                  <a:pt x="890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3" name="Google Shape;953;p33"/>
          <p:cNvSpPr/>
          <p:nvPr/>
        </p:nvSpPr>
        <p:spPr>
          <a:xfrm>
            <a:off x="7995266" y="3343545"/>
            <a:ext cx="93101" cy="152397"/>
          </a:xfrm>
          <a:custGeom>
            <a:rect b="b" l="l" r="r" t="t"/>
            <a:pathLst>
              <a:path extrusionOk="0" h="4161" w="2542">
                <a:moveTo>
                  <a:pt x="885" y="1"/>
                </a:moveTo>
                <a:cubicBezTo>
                  <a:pt x="445" y="1"/>
                  <a:pt x="1" y="361"/>
                  <a:pt x="158" y="911"/>
                </a:cubicBezTo>
                <a:cubicBezTo>
                  <a:pt x="418" y="1804"/>
                  <a:pt x="698" y="2735"/>
                  <a:pt x="977" y="3647"/>
                </a:cubicBezTo>
                <a:cubicBezTo>
                  <a:pt x="1079" y="4006"/>
                  <a:pt x="1362" y="4160"/>
                  <a:pt x="1649" y="4160"/>
                </a:cubicBezTo>
                <a:cubicBezTo>
                  <a:pt x="2089" y="4160"/>
                  <a:pt x="2542" y="3797"/>
                  <a:pt x="2373" y="3256"/>
                </a:cubicBezTo>
                <a:lnTo>
                  <a:pt x="1572" y="520"/>
                </a:lnTo>
                <a:cubicBezTo>
                  <a:pt x="1461" y="158"/>
                  <a:pt x="1174" y="1"/>
                  <a:pt x="885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4" name="Google Shape;954;p33"/>
          <p:cNvSpPr/>
          <p:nvPr/>
        </p:nvSpPr>
        <p:spPr>
          <a:xfrm>
            <a:off x="8265003" y="3429392"/>
            <a:ext cx="170746" cy="84494"/>
          </a:xfrm>
          <a:custGeom>
            <a:rect b="b" l="l" r="r" t="t"/>
            <a:pathLst>
              <a:path extrusionOk="0" h="2307" w="4662">
                <a:moveTo>
                  <a:pt x="3687" y="1"/>
                </a:moveTo>
                <a:cubicBezTo>
                  <a:pt x="3615" y="1"/>
                  <a:pt x="3538" y="12"/>
                  <a:pt x="3457" y="37"/>
                </a:cubicBezTo>
                <a:lnTo>
                  <a:pt x="814" y="856"/>
                </a:lnTo>
                <a:cubicBezTo>
                  <a:pt x="0" y="1110"/>
                  <a:pt x="252" y="2307"/>
                  <a:pt x="979" y="2307"/>
                </a:cubicBezTo>
                <a:cubicBezTo>
                  <a:pt x="1050" y="2307"/>
                  <a:pt x="1125" y="2295"/>
                  <a:pt x="1205" y="2270"/>
                </a:cubicBezTo>
                <a:lnTo>
                  <a:pt x="3848" y="1451"/>
                </a:lnTo>
                <a:cubicBezTo>
                  <a:pt x="4661" y="1197"/>
                  <a:pt x="4425" y="1"/>
                  <a:pt x="3687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5" name="Google Shape;955;p33"/>
          <p:cNvSpPr/>
          <p:nvPr/>
        </p:nvSpPr>
        <p:spPr>
          <a:xfrm>
            <a:off x="8202778" y="3631631"/>
            <a:ext cx="75448" cy="155290"/>
          </a:xfrm>
          <a:custGeom>
            <a:rect b="b" l="l" r="r" t="t"/>
            <a:pathLst>
              <a:path extrusionOk="0" h="4240" w="2060">
                <a:moveTo>
                  <a:pt x="1171" y="1"/>
                </a:moveTo>
                <a:cubicBezTo>
                  <a:pt x="878" y="1"/>
                  <a:pt x="584" y="153"/>
                  <a:pt x="466" y="508"/>
                </a:cubicBezTo>
                <a:cubicBezTo>
                  <a:pt x="131" y="1475"/>
                  <a:pt x="1" y="2518"/>
                  <a:pt x="75" y="3541"/>
                </a:cubicBezTo>
                <a:cubicBezTo>
                  <a:pt x="112" y="4007"/>
                  <a:pt x="498" y="4239"/>
                  <a:pt x="866" y="4239"/>
                </a:cubicBezTo>
                <a:cubicBezTo>
                  <a:pt x="1234" y="4239"/>
                  <a:pt x="1583" y="4007"/>
                  <a:pt x="1545" y="3541"/>
                </a:cubicBezTo>
                <a:cubicBezTo>
                  <a:pt x="1471" y="2629"/>
                  <a:pt x="1583" y="1736"/>
                  <a:pt x="1880" y="880"/>
                </a:cubicBezTo>
                <a:cubicBezTo>
                  <a:pt x="2060" y="352"/>
                  <a:pt x="1617" y="1"/>
                  <a:pt x="1171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6" name="Google Shape;956;p33"/>
          <p:cNvSpPr/>
          <p:nvPr/>
        </p:nvSpPr>
        <p:spPr>
          <a:xfrm>
            <a:off x="8004788" y="3665984"/>
            <a:ext cx="61713" cy="148185"/>
          </a:xfrm>
          <a:custGeom>
            <a:rect b="b" l="l" r="r" t="t"/>
            <a:pathLst>
              <a:path extrusionOk="0" h="4046" w="1685">
                <a:moveTo>
                  <a:pt x="976" y="0"/>
                </a:moveTo>
                <a:cubicBezTo>
                  <a:pt x="609" y="0"/>
                  <a:pt x="224" y="237"/>
                  <a:pt x="196" y="705"/>
                </a:cubicBezTo>
                <a:lnTo>
                  <a:pt x="28" y="3348"/>
                </a:lnTo>
                <a:cubicBezTo>
                  <a:pt x="0" y="3813"/>
                  <a:pt x="349" y="4046"/>
                  <a:pt x="712" y="4046"/>
                </a:cubicBezTo>
                <a:cubicBezTo>
                  <a:pt x="1075" y="4046"/>
                  <a:pt x="1452" y="3813"/>
                  <a:pt x="1480" y="3348"/>
                </a:cubicBezTo>
                <a:lnTo>
                  <a:pt x="1647" y="705"/>
                </a:lnTo>
                <a:cubicBezTo>
                  <a:pt x="1684" y="233"/>
                  <a:pt x="1339" y="0"/>
                  <a:pt x="976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7" name="Google Shape;957;p33"/>
          <p:cNvSpPr/>
          <p:nvPr/>
        </p:nvSpPr>
        <p:spPr>
          <a:xfrm>
            <a:off x="8335102" y="3750586"/>
            <a:ext cx="108447" cy="136025"/>
          </a:xfrm>
          <a:custGeom>
            <a:rect b="b" l="l" r="r" t="t"/>
            <a:pathLst>
              <a:path extrusionOk="0" h="3714" w="2961">
                <a:moveTo>
                  <a:pt x="998" y="1"/>
                </a:moveTo>
                <a:cubicBezTo>
                  <a:pt x="512" y="1"/>
                  <a:pt x="1" y="534"/>
                  <a:pt x="296" y="1112"/>
                </a:cubicBezTo>
                <a:lnTo>
                  <a:pt x="1413" y="3345"/>
                </a:lnTo>
                <a:cubicBezTo>
                  <a:pt x="1546" y="3606"/>
                  <a:pt x="1758" y="3713"/>
                  <a:pt x="1974" y="3713"/>
                </a:cubicBezTo>
                <a:cubicBezTo>
                  <a:pt x="2456" y="3713"/>
                  <a:pt x="2960" y="3184"/>
                  <a:pt x="2678" y="2620"/>
                </a:cubicBezTo>
                <a:lnTo>
                  <a:pt x="1561" y="368"/>
                </a:lnTo>
                <a:cubicBezTo>
                  <a:pt x="1429" y="108"/>
                  <a:pt x="1216" y="1"/>
                  <a:pt x="998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8" name="Google Shape;958;p33"/>
          <p:cNvSpPr/>
          <p:nvPr/>
        </p:nvSpPr>
        <p:spPr>
          <a:xfrm>
            <a:off x="8228672" y="3937516"/>
            <a:ext cx="59332" cy="140420"/>
          </a:xfrm>
          <a:custGeom>
            <a:rect b="b" l="l" r="r" t="t"/>
            <a:pathLst>
              <a:path extrusionOk="0" h="3834" w="1620">
                <a:moveTo>
                  <a:pt x="901" y="0"/>
                </a:moveTo>
                <a:cubicBezTo>
                  <a:pt x="536" y="0"/>
                  <a:pt x="159" y="233"/>
                  <a:pt x="131" y="698"/>
                </a:cubicBezTo>
                <a:lnTo>
                  <a:pt x="19" y="3136"/>
                </a:lnTo>
                <a:cubicBezTo>
                  <a:pt x="1" y="3601"/>
                  <a:pt x="354" y="3834"/>
                  <a:pt x="720" y="3834"/>
                </a:cubicBezTo>
                <a:cubicBezTo>
                  <a:pt x="1085" y="3834"/>
                  <a:pt x="1462" y="3601"/>
                  <a:pt x="1490" y="3136"/>
                </a:cubicBezTo>
                <a:cubicBezTo>
                  <a:pt x="1527" y="2336"/>
                  <a:pt x="1564" y="1517"/>
                  <a:pt x="1601" y="698"/>
                </a:cubicBezTo>
                <a:cubicBezTo>
                  <a:pt x="1620" y="233"/>
                  <a:pt x="1266" y="0"/>
                  <a:pt x="901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9" name="Google Shape;959;p33"/>
          <p:cNvSpPr/>
          <p:nvPr/>
        </p:nvSpPr>
        <p:spPr>
          <a:xfrm>
            <a:off x="8025371" y="3977876"/>
            <a:ext cx="121961" cy="146280"/>
          </a:xfrm>
          <a:custGeom>
            <a:rect b="b" l="l" r="r" t="t"/>
            <a:pathLst>
              <a:path extrusionOk="0" h="3994" w="3330">
                <a:moveTo>
                  <a:pt x="2338" y="0"/>
                </a:moveTo>
                <a:cubicBezTo>
                  <a:pt x="2118" y="0"/>
                  <a:pt x="1899" y="106"/>
                  <a:pt x="1755" y="359"/>
                </a:cubicBezTo>
                <a:lnTo>
                  <a:pt x="322" y="2890"/>
                </a:lnTo>
                <a:cubicBezTo>
                  <a:pt x="1" y="3468"/>
                  <a:pt x="505" y="3993"/>
                  <a:pt x="1001" y="3993"/>
                </a:cubicBezTo>
                <a:cubicBezTo>
                  <a:pt x="1223" y="3993"/>
                  <a:pt x="1444" y="3888"/>
                  <a:pt x="1588" y="3635"/>
                </a:cubicBezTo>
                <a:lnTo>
                  <a:pt x="3021" y="1103"/>
                </a:lnTo>
                <a:cubicBezTo>
                  <a:pt x="3329" y="525"/>
                  <a:pt x="2830" y="0"/>
                  <a:pt x="2338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0" name="Google Shape;960;p33"/>
          <p:cNvSpPr/>
          <p:nvPr/>
        </p:nvSpPr>
        <p:spPr>
          <a:xfrm>
            <a:off x="8112939" y="4189820"/>
            <a:ext cx="75448" cy="161333"/>
          </a:xfrm>
          <a:custGeom>
            <a:rect b="b" l="l" r="r" t="t"/>
            <a:pathLst>
              <a:path extrusionOk="0" h="4405" w="2060">
                <a:moveTo>
                  <a:pt x="899" y="0"/>
                </a:moveTo>
                <a:cubicBezTo>
                  <a:pt x="473" y="0"/>
                  <a:pt x="0" y="368"/>
                  <a:pt x="90" y="918"/>
                </a:cubicBezTo>
                <a:lnTo>
                  <a:pt x="574" y="3877"/>
                </a:lnTo>
                <a:cubicBezTo>
                  <a:pt x="633" y="4246"/>
                  <a:pt x="888" y="4404"/>
                  <a:pt x="1165" y="4404"/>
                </a:cubicBezTo>
                <a:cubicBezTo>
                  <a:pt x="1587" y="4404"/>
                  <a:pt x="2060" y="4037"/>
                  <a:pt x="1970" y="3487"/>
                </a:cubicBezTo>
                <a:lnTo>
                  <a:pt x="1505" y="527"/>
                </a:lnTo>
                <a:cubicBezTo>
                  <a:pt x="1438" y="159"/>
                  <a:pt x="1179" y="0"/>
                  <a:pt x="899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33"/>
          <p:cNvSpPr/>
          <p:nvPr/>
        </p:nvSpPr>
        <p:spPr>
          <a:xfrm>
            <a:off x="8311149" y="4149094"/>
            <a:ext cx="115479" cy="131008"/>
          </a:xfrm>
          <a:custGeom>
            <a:rect b="b" l="l" r="r" t="t"/>
            <a:pathLst>
              <a:path extrusionOk="0" h="3577" w="3153">
                <a:moveTo>
                  <a:pt x="1017" y="0"/>
                </a:moveTo>
                <a:cubicBezTo>
                  <a:pt x="515" y="0"/>
                  <a:pt x="0" y="532"/>
                  <a:pt x="336" y="1100"/>
                </a:cubicBezTo>
                <a:lnTo>
                  <a:pt x="1564" y="3221"/>
                </a:lnTo>
                <a:cubicBezTo>
                  <a:pt x="1707" y="3473"/>
                  <a:pt x="1925" y="3577"/>
                  <a:pt x="2145" y="3577"/>
                </a:cubicBezTo>
                <a:cubicBezTo>
                  <a:pt x="2643" y="3577"/>
                  <a:pt x="3152" y="3045"/>
                  <a:pt x="2830" y="2477"/>
                </a:cubicBezTo>
                <a:lnTo>
                  <a:pt x="1601" y="355"/>
                </a:lnTo>
                <a:cubicBezTo>
                  <a:pt x="1459" y="104"/>
                  <a:pt x="1239" y="0"/>
                  <a:pt x="1017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33"/>
          <p:cNvSpPr/>
          <p:nvPr/>
        </p:nvSpPr>
        <p:spPr>
          <a:xfrm>
            <a:off x="8235594" y="4342396"/>
            <a:ext cx="113098" cy="141263"/>
          </a:xfrm>
          <a:custGeom>
            <a:rect b="b" l="l" r="r" t="t"/>
            <a:pathLst>
              <a:path extrusionOk="0" h="3857" w="3088">
                <a:moveTo>
                  <a:pt x="2227" y="0"/>
                </a:moveTo>
                <a:cubicBezTo>
                  <a:pt x="1976" y="0"/>
                  <a:pt x="1734" y="128"/>
                  <a:pt x="1598" y="363"/>
                </a:cubicBezTo>
                <a:cubicBezTo>
                  <a:pt x="1003" y="1144"/>
                  <a:pt x="538" y="2038"/>
                  <a:pt x="203" y="2968"/>
                </a:cubicBezTo>
                <a:cubicBezTo>
                  <a:pt x="1" y="3507"/>
                  <a:pt x="436" y="3857"/>
                  <a:pt x="886" y="3857"/>
                </a:cubicBezTo>
                <a:cubicBezTo>
                  <a:pt x="1182" y="3857"/>
                  <a:pt x="1484" y="3706"/>
                  <a:pt x="1617" y="3359"/>
                </a:cubicBezTo>
                <a:cubicBezTo>
                  <a:pt x="1915" y="2540"/>
                  <a:pt x="2324" y="1777"/>
                  <a:pt x="2864" y="1089"/>
                </a:cubicBezTo>
                <a:cubicBezTo>
                  <a:pt x="3087" y="772"/>
                  <a:pt x="2901" y="288"/>
                  <a:pt x="2603" y="102"/>
                </a:cubicBezTo>
                <a:cubicBezTo>
                  <a:pt x="2484" y="33"/>
                  <a:pt x="2355" y="0"/>
                  <a:pt x="2227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33"/>
          <p:cNvSpPr/>
          <p:nvPr/>
        </p:nvSpPr>
        <p:spPr>
          <a:xfrm>
            <a:off x="8053828" y="4403375"/>
            <a:ext cx="107091" cy="150968"/>
          </a:xfrm>
          <a:custGeom>
            <a:rect b="b" l="l" r="r" t="t"/>
            <a:pathLst>
              <a:path extrusionOk="0" h="4122" w="2924">
                <a:moveTo>
                  <a:pt x="2039" y="0"/>
                </a:moveTo>
                <a:cubicBezTo>
                  <a:pt x="1745" y="0"/>
                  <a:pt x="1445" y="147"/>
                  <a:pt x="1313" y="484"/>
                </a:cubicBezTo>
                <a:cubicBezTo>
                  <a:pt x="941" y="1415"/>
                  <a:pt x="569" y="2327"/>
                  <a:pt x="215" y="3239"/>
                </a:cubicBezTo>
                <a:cubicBezTo>
                  <a:pt x="1" y="3769"/>
                  <a:pt x="437" y="4122"/>
                  <a:pt x="892" y="4122"/>
                </a:cubicBezTo>
                <a:cubicBezTo>
                  <a:pt x="1187" y="4122"/>
                  <a:pt x="1491" y="3974"/>
                  <a:pt x="1630" y="3630"/>
                </a:cubicBezTo>
                <a:lnTo>
                  <a:pt x="2709" y="875"/>
                </a:lnTo>
                <a:cubicBezTo>
                  <a:pt x="2923" y="346"/>
                  <a:pt x="2489" y="0"/>
                  <a:pt x="2039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4" name="Google Shape;964;p33"/>
          <p:cNvSpPr/>
          <p:nvPr/>
        </p:nvSpPr>
        <p:spPr>
          <a:xfrm>
            <a:off x="7766511" y="4274128"/>
            <a:ext cx="159062" cy="129762"/>
          </a:xfrm>
          <a:custGeom>
            <a:rect b="b" l="l" r="r" t="t"/>
            <a:pathLst>
              <a:path extrusionOk="0" h="3543" w="4343">
                <a:moveTo>
                  <a:pt x="1003" y="0"/>
                </a:moveTo>
                <a:cubicBezTo>
                  <a:pt x="399" y="0"/>
                  <a:pt x="1" y="954"/>
                  <a:pt x="653" y="1389"/>
                </a:cubicBezTo>
                <a:cubicBezTo>
                  <a:pt x="1453" y="1929"/>
                  <a:pt x="2198" y="2580"/>
                  <a:pt x="2831" y="3306"/>
                </a:cubicBezTo>
                <a:cubicBezTo>
                  <a:pt x="2980" y="3473"/>
                  <a:pt x="3150" y="3542"/>
                  <a:pt x="3316" y="3542"/>
                </a:cubicBezTo>
                <a:cubicBezTo>
                  <a:pt x="3855" y="3542"/>
                  <a:pt x="4342" y="2809"/>
                  <a:pt x="3873" y="2283"/>
                </a:cubicBezTo>
                <a:cubicBezTo>
                  <a:pt x="3147" y="1445"/>
                  <a:pt x="2309" y="738"/>
                  <a:pt x="1379" y="124"/>
                </a:cubicBezTo>
                <a:cubicBezTo>
                  <a:pt x="1250" y="38"/>
                  <a:pt x="1122" y="0"/>
                  <a:pt x="1003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5" name="Google Shape;965;p33"/>
          <p:cNvSpPr/>
          <p:nvPr/>
        </p:nvSpPr>
        <p:spPr>
          <a:xfrm>
            <a:off x="7832655" y="4450474"/>
            <a:ext cx="72188" cy="164153"/>
          </a:xfrm>
          <a:custGeom>
            <a:rect b="b" l="l" r="r" t="t"/>
            <a:pathLst>
              <a:path extrusionOk="0" h="4482" w="1971">
                <a:moveTo>
                  <a:pt x="1077" y="1"/>
                </a:moveTo>
                <a:cubicBezTo>
                  <a:pt x="788" y="1"/>
                  <a:pt x="507" y="157"/>
                  <a:pt x="410" y="520"/>
                </a:cubicBezTo>
                <a:cubicBezTo>
                  <a:pt x="131" y="1581"/>
                  <a:pt x="1" y="2679"/>
                  <a:pt x="1" y="3777"/>
                </a:cubicBezTo>
                <a:cubicBezTo>
                  <a:pt x="1" y="4244"/>
                  <a:pt x="372" y="4482"/>
                  <a:pt x="742" y="4482"/>
                </a:cubicBezTo>
                <a:cubicBezTo>
                  <a:pt x="1107" y="4482"/>
                  <a:pt x="1471" y="4249"/>
                  <a:pt x="1471" y="3777"/>
                </a:cubicBezTo>
                <a:cubicBezTo>
                  <a:pt x="1453" y="2809"/>
                  <a:pt x="1564" y="1841"/>
                  <a:pt x="1825" y="911"/>
                </a:cubicBezTo>
                <a:cubicBezTo>
                  <a:pt x="1971" y="361"/>
                  <a:pt x="1515" y="1"/>
                  <a:pt x="1077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6" name="Google Shape;966;p33"/>
          <p:cNvSpPr/>
          <p:nvPr/>
        </p:nvSpPr>
        <p:spPr>
          <a:xfrm>
            <a:off x="7619099" y="4394439"/>
            <a:ext cx="114343" cy="131740"/>
          </a:xfrm>
          <a:custGeom>
            <a:rect b="b" l="l" r="r" t="t"/>
            <a:pathLst>
              <a:path extrusionOk="0" h="3597" w="3122">
                <a:moveTo>
                  <a:pt x="1008" y="1"/>
                </a:moveTo>
                <a:cubicBezTo>
                  <a:pt x="510" y="1"/>
                  <a:pt x="1" y="533"/>
                  <a:pt x="323" y="1101"/>
                </a:cubicBezTo>
                <a:lnTo>
                  <a:pt x="1533" y="3241"/>
                </a:lnTo>
                <a:cubicBezTo>
                  <a:pt x="1681" y="3492"/>
                  <a:pt x="1901" y="3596"/>
                  <a:pt x="2122" y="3596"/>
                </a:cubicBezTo>
                <a:cubicBezTo>
                  <a:pt x="2621" y="3596"/>
                  <a:pt x="3121" y="3064"/>
                  <a:pt x="2798" y="2496"/>
                </a:cubicBezTo>
                <a:lnTo>
                  <a:pt x="1589" y="356"/>
                </a:lnTo>
                <a:cubicBezTo>
                  <a:pt x="1446" y="105"/>
                  <a:pt x="1228" y="1"/>
                  <a:pt x="1008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7" name="Google Shape;967;p33"/>
          <p:cNvSpPr/>
          <p:nvPr/>
        </p:nvSpPr>
        <p:spPr>
          <a:xfrm>
            <a:off x="7600934" y="4551630"/>
            <a:ext cx="63764" cy="140457"/>
          </a:xfrm>
          <a:custGeom>
            <a:rect b="b" l="l" r="r" t="t"/>
            <a:pathLst>
              <a:path extrusionOk="0" h="3835" w="1741">
                <a:moveTo>
                  <a:pt x="1038" y="0"/>
                </a:moveTo>
                <a:cubicBezTo>
                  <a:pt x="675" y="0"/>
                  <a:pt x="289" y="233"/>
                  <a:pt x="242" y="698"/>
                </a:cubicBezTo>
                <a:lnTo>
                  <a:pt x="38" y="3136"/>
                </a:lnTo>
                <a:cubicBezTo>
                  <a:pt x="0" y="3602"/>
                  <a:pt x="349" y="3834"/>
                  <a:pt x="717" y="3834"/>
                </a:cubicBezTo>
                <a:cubicBezTo>
                  <a:pt x="1084" y="3834"/>
                  <a:pt x="1471" y="3602"/>
                  <a:pt x="1508" y="3136"/>
                </a:cubicBezTo>
                <a:lnTo>
                  <a:pt x="1694" y="698"/>
                </a:lnTo>
                <a:cubicBezTo>
                  <a:pt x="1740" y="233"/>
                  <a:pt x="1401" y="0"/>
                  <a:pt x="1038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8" name="Google Shape;968;p33"/>
          <p:cNvSpPr/>
          <p:nvPr/>
        </p:nvSpPr>
        <p:spPr>
          <a:xfrm>
            <a:off x="7414187" y="4450584"/>
            <a:ext cx="122474" cy="143460"/>
          </a:xfrm>
          <a:custGeom>
            <a:rect b="b" l="l" r="r" t="t"/>
            <a:pathLst>
              <a:path extrusionOk="0" h="3917" w="3344">
                <a:moveTo>
                  <a:pt x="2458" y="1"/>
                </a:moveTo>
                <a:cubicBezTo>
                  <a:pt x="2168" y="1"/>
                  <a:pt x="1879" y="151"/>
                  <a:pt x="1768" y="498"/>
                </a:cubicBezTo>
                <a:cubicBezTo>
                  <a:pt x="1489" y="1298"/>
                  <a:pt x="1061" y="2043"/>
                  <a:pt x="484" y="2657"/>
                </a:cubicBezTo>
                <a:cubicBezTo>
                  <a:pt x="0" y="3183"/>
                  <a:pt x="484" y="3917"/>
                  <a:pt x="1031" y="3917"/>
                </a:cubicBezTo>
                <a:cubicBezTo>
                  <a:pt x="1199" y="3917"/>
                  <a:pt x="1373" y="3847"/>
                  <a:pt x="1526" y="3681"/>
                </a:cubicBezTo>
                <a:cubicBezTo>
                  <a:pt x="2270" y="2880"/>
                  <a:pt x="2829" y="1931"/>
                  <a:pt x="3164" y="889"/>
                </a:cubicBezTo>
                <a:cubicBezTo>
                  <a:pt x="3344" y="350"/>
                  <a:pt x="2900" y="1"/>
                  <a:pt x="2458" y="1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Google Shape;969;p33"/>
          <p:cNvSpPr/>
          <p:nvPr/>
        </p:nvSpPr>
        <p:spPr>
          <a:xfrm>
            <a:off x="7295122" y="4607115"/>
            <a:ext cx="139834" cy="133059"/>
          </a:xfrm>
          <a:custGeom>
            <a:rect b="b" l="l" r="r" t="t"/>
            <a:pathLst>
              <a:path extrusionOk="0" h="3633" w="3818">
                <a:moveTo>
                  <a:pt x="1007" y="0"/>
                </a:moveTo>
                <a:cubicBezTo>
                  <a:pt x="514" y="0"/>
                  <a:pt x="1" y="532"/>
                  <a:pt x="310" y="1100"/>
                </a:cubicBezTo>
                <a:cubicBezTo>
                  <a:pt x="794" y="1993"/>
                  <a:pt x="1427" y="2794"/>
                  <a:pt x="2209" y="3445"/>
                </a:cubicBezTo>
                <a:cubicBezTo>
                  <a:pt x="2361" y="3577"/>
                  <a:pt x="2529" y="3632"/>
                  <a:pt x="2692" y="3632"/>
                </a:cubicBezTo>
                <a:cubicBezTo>
                  <a:pt x="3288" y="3632"/>
                  <a:pt x="3817" y="2889"/>
                  <a:pt x="3232" y="2422"/>
                </a:cubicBezTo>
                <a:cubicBezTo>
                  <a:pt x="2562" y="1845"/>
                  <a:pt x="1985" y="1137"/>
                  <a:pt x="1576" y="356"/>
                </a:cubicBezTo>
                <a:cubicBezTo>
                  <a:pt x="1439" y="105"/>
                  <a:pt x="1225" y="0"/>
                  <a:pt x="1007" y="0"/>
                </a:cubicBezTo>
                <a:close/>
              </a:path>
            </a:pathLst>
          </a:custGeom>
          <a:solidFill>
            <a:srgbClr val="4EA8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0" name="Google Shape;970;p33"/>
          <p:cNvSpPr/>
          <p:nvPr/>
        </p:nvSpPr>
        <p:spPr>
          <a:xfrm>
            <a:off x="7968713" y="4092399"/>
            <a:ext cx="160930" cy="88742"/>
          </a:xfrm>
          <a:custGeom>
            <a:rect b="b" l="l" r="r" t="t"/>
            <a:pathLst>
              <a:path extrusionOk="0" h="2423" w="4394">
                <a:moveTo>
                  <a:pt x="274" y="0"/>
                </a:moveTo>
                <a:cubicBezTo>
                  <a:pt x="111" y="0"/>
                  <a:pt x="1" y="245"/>
                  <a:pt x="176" y="340"/>
                </a:cubicBezTo>
                <a:lnTo>
                  <a:pt x="4028" y="2406"/>
                </a:lnTo>
                <a:cubicBezTo>
                  <a:pt x="4056" y="2418"/>
                  <a:pt x="4083" y="2423"/>
                  <a:pt x="4109" y="2423"/>
                </a:cubicBezTo>
                <a:cubicBezTo>
                  <a:pt x="4288" y="2423"/>
                  <a:pt x="4393" y="2171"/>
                  <a:pt x="4214" y="2089"/>
                </a:cubicBezTo>
                <a:lnTo>
                  <a:pt x="362" y="24"/>
                </a:lnTo>
                <a:cubicBezTo>
                  <a:pt x="332" y="7"/>
                  <a:pt x="302" y="0"/>
                  <a:pt x="2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1" name="Google Shape;971;p33"/>
          <p:cNvSpPr/>
          <p:nvPr/>
        </p:nvSpPr>
        <p:spPr>
          <a:xfrm>
            <a:off x="7934250" y="4188648"/>
            <a:ext cx="156755" cy="28787"/>
          </a:xfrm>
          <a:custGeom>
            <a:rect b="b" l="l" r="r" t="t"/>
            <a:pathLst>
              <a:path extrusionOk="0" h="786" w="4280">
                <a:moveTo>
                  <a:pt x="207" y="0"/>
                </a:moveTo>
                <a:cubicBezTo>
                  <a:pt x="0" y="0"/>
                  <a:pt x="5" y="355"/>
                  <a:pt x="223" y="373"/>
                </a:cubicBezTo>
                <a:lnTo>
                  <a:pt x="4057" y="783"/>
                </a:lnTo>
                <a:cubicBezTo>
                  <a:pt x="4068" y="785"/>
                  <a:pt x="4078" y="785"/>
                  <a:pt x="4088" y="785"/>
                </a:cubicBezTo>
                <a:cubicBezTo>
                  <a:pt x="4280" y="785"/>
                  <a:pt x="4270" y="447"/>
                  <a:pt x="4057" y="429"/>
                </a:cubicBezTo>
                <a:lnTo>
                  <a:pt x="223" y="1"/>
                </a:lnTo>
                <a:cubicBezTo>
                  <a:pt x="218" y="1"/>
                  <a:pt x="213" y="0"/>
                  <a:pt x="2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2" name="Google Shape;972;p33"/>
          <p:cNvSpPr/>
          <p:nvPr/>
        </p:nvSpPr>
        <p:spPr>
          <a:xfrm>
            <a:off x="8007205" y="4008127"/>
            <a:ext cx="119984" cy="104601"/>
          </a:xfrm>
          <a:custGeom>
            <a:rect b="b" l="l" r="r" t="t"/>
            <a:pathLst>
              <a:path extrusionOk="0" h="2856" w="3276">
                <a:moveTo>
                  <a:pt x="268" y="0"/>
                </a:moveTo>
                <a:cubicBezTo>
                  <a:pt x="126" y="0"/>
                  <a:pt x="0" y="185"/>
                  <a:pt x="130" y="315"/>
                </a:cubicBezTo>
                <a:lnTo>
                  <a:pt x="2884" y="2809"/>
                </a:lnTo>
                <a:cubicBezTo>
                  <a:pt x="2921" y="2841"/>
                  <a:pt x="2962" y="2855"/>
                  <a:pt x="3003" y="2855"/>
                </a:cubicBezTo>
                <a:cubicBezTo>
                  <a:pt x="3146" y="2855"/>
                  <a:pt x="3275" y="2683"/>
                  <a:pt x="3145" y="2567"/>
                </a:cubicBezTo>
                <a:cubicBezTo>
                  <a:pt x="2214" y="1729"/>
                  <a:pt x="1302" y="892"/>
                  <a:pt x="390" y="54"/>
                </a:cubicBezTo>
                <a:cubicBezTo>
                  <a:pt x="352" y="16"/>
                  <a:pt x="309" y="0"/>
                  <a:pt x="2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p33"/>
          <p:cNvSpPr/>
          <p:nvPr/>
        </p:nvSpPr>
        <p:spPr>
          <a:xfrm>
            <a:off x="7204660" y="4155759"/>
            <a:ext cx="691736" cy="396429"/>
          </a:xfrm>
          <a:custGeom>
            <a:rect b="b" l="l" r="r" t="t"/>
            <a:pathLst>
              <a:path extrusionOk="0" h="10824" w="18887">
                <a:moveTo>
                  <a:pt x="18613" y="1"/>
                </a:moveTo>
                <a:cubicBezTo>
                  <a:pt x="18585" y="1"/>
                  <a:pt x="18555" y="8"/>
                  <a:pt x="18525" y="24"/>
                </a:cubicBezTo>
                <a:cubicBezTo>
                  <a:pt x="13817" y="2853"/>
                  <a:pt x="9071" y="5608"/>
                  <a:pt x="4269" y="8269"/>
                </a:cubicBezTo>
                <a:cubicBezTo>
                  <a:pt x="2911" y="9013"/>
                  <a:pt x="1534" y="9758"/>
                  <a:pt x="175" y="10484"/>
                </a:cubicBezTo>
                <a:cubicBezTo>
                  <a:pt x="0" y="10579"/>
                  <a:pt x="110" y="10824"/>
                  <a:pt x="274" y="10824"/>
                </a:cubicBezTo>
                <a:cubicBezTo>
                  <a:pt x="302" y="10824"/>
                  <a:pt x="331" y="10816"/>
                  <a:pt x="361" y="10800"/>
                </a:cubicBezTo>
                <a:cubicBezTo>
                  <a:pt x="5181" y="8213"/>
                  <a:pt x="9964" y="5515"/>
                  <a:pt x="14710" y="2723"/>
                </a:cubicBezTo>
                <a:cubicBezTo>
                  <a:pt x="16031" y="1941"/>
                  <a:pt x="17371" y="1141"/>
                  <a:pt x="18711" y="341"/>
                </a:cubicBezTo>
                <a:cubicBezTo>
                  <a:pt x="18886" y="245"/>
                  <a:pt x="18776" y="1"/>
                  <a:pt x="18613" y="1"/>
                </a:cubicBezTo>
                <a:close/>
              </a:path>
            </a:pathLst>
          </a:custGeom>
          <a:solidFill>
            <a:srgbClr val="2B160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4" name="Google Shape;974;p33"/>
          <p:cNvSpPr/>
          <p:nvPr/>
        </p:nvSpPr>
        <p:spPr>
          <a:xfrm>
            <a:off x="7835402" y="2840036"/>
            <a:ext cx="200559" cy="1327290"/>
          </a:xfrm>
          <a:custGeom>
            <a:rect b="b" l="l" r="r" t="t"/>
            <a:pathLst>
              <a:path extrusionOk="0" h="36240" w="5476">
                <a:moveTo>
                  <a:pt x="5216" y="0"/>
                </a:moveTo>
                <a:cubicBezTo>
                  <a:pt x="5185" y="0"/>
                  <a:pt x="5152" y="9"/>
                  <a:pt x="5118" y="31"/>
                </a:cubicBezTo>
                <a:cubicBezTo>
                  <a:pt x="3630" y="1054"/>
                  <a:pt x="2383" y="2413"/>
                  <a:pt x="1508" y="3995"/>
                </a:cubicBezTo>
                <a:cubicBezTo>
                  <a:pt x="577" y="5670"/>
                  <a:pt x="75" y="7568"/>
                  <a:pt x="56" y="9485"/>
                </a:cubicBezTo>
                <a:cubicBezTo>
                  <a:pt x="0" y="11756"/>
                  <a:pt x="466" y="14007"/>
                  <a:pt x="875" y="16222"/>
                </a:cubicBezTo>
                <a:lnTo>
                  <a:pt x="2141" y="23108"/>
                </a:lnTo>
                <a:lnTo>
                  <a:pt x="3536" y="30794"/>
                </a:lnTo>
                <a:cubicBezTo>
                  <a:pt x="3071" y="31148"/>
                  <a:pt x="2755" y="31632"/>
                  <a:pt x="2606" y="32190"/>
                </a:cubicBezTo>
                <a:cubicBezTo>
                  <a:pt x="2438" y="32730"/>
                  <a:pt x="2345" y="33344"/>
                  <a:pt x="2606" y="33865"/>
                </a:cubicBezTo>
                <a:cubicBezTo>
                  <a:pt x="1545" y="33995"/>
                  <a:pt x="875" y="35093"/>
                  <a:pt x="1247" y="36117"/>
                </a:cubicBezTo>
                <a:cubicBezTo>
                  <a:pt x="1283" y="36203"/>
                  <a:pt x="1359" y="36240"/>
                  <a:pt x="1432" y="36240"/>
                </a:cubicBezTo>
                <a:cubicBezTo>
                  <a:pt x="1547" y="36240"/>
                  <a:pt x="1658" y="36149"/>
                  <a:pt x="1601" y="36024"/>
                </a:cubicBezTo>
                <a:cubicBezTo>
                  <a:pt x="1260" y="35145"/>
                  <a:pt x="1922" y="34215"/>
                  <a:pt x="2836" y="34215"/>
                </a:cubicBezTo>
                <a:cubicBezTo>
                  <a:pt x="2871" y="34215"/>
                  <a:pt x="2906" y="34216"/>
                  <a:pt x="2941" y="34219"/>
                </a:cubicBezTo>
                <a:cubicBezTo>
                  <a:pt x="3108" y="34219"/>
                  <a:pt x="3183" y="34014"/>
                  <a:pt x="3071" y="33902"/>
                </a:cubicBezTo>
                <a:cubicBezTo>
                  <a:pt x="2662" y="33437"/>
                  <a:pt x="2811" y="32767"/>
                  <a:pt x="2978" y="32227"/>
                </a:cubicBezTo>
                <a:cubicBezTo>
                  <a:pt x="3127" y="31725"/>
                  <a:pt x="3425" y="31297"/>
                  <a:pt x="3871" y="31018"/>
                </a:cubicBezTo>
                <a:cubicBezTo>
                  <a:pt x="3965" y="30962"/>
                  <a:pt x="3983" y="30813"/>
                  <a:pt x="3890" y="30720"/>
                </a:cubicBezTo>
                <a:lnTo>
                  <a:pt x="1452" y="17395"/>
                </a:lnTo>
                <a:cubicBezTo>
                  <a:pt x="1043" y="15180"/>
                  <a:pt x="540" y="12947"/>
                  <a:pt x="428" y="10676"/>
                </a:cubicBezTo>
                <a:cubicBezTo>
                  <a:pt x="298" y="8703"/>
                  <a:pt x="633" y="6731"/>
                  <a:pt x="1452" y="4907"/>
                </a:cubicBezTo>
                <a:cubicBezTo>
                  <a:pt x="2308" y="3083"/>
                  <a:pt x="3630" y="1501"/>
                  <a:pt x="5305" y="366"/>
                </a:cubicBezTo>
                <a:cubicBezTo>
                  <a:pt x="5476" y="241"/>
                  <a:pt x="5374" y="0"/>
                  <a:pt x="52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5" name="Google Shape;975;p33"/>
          <p:cNvSpPr/>
          <p:nvPr/>
        </p:nvSpPr>
        <p:spPr>
          <a:xfrm>
            <a:off x="6660315" y="2336747"/>
            <a:ext cx="72957" cy="286994"/>
          </a:xfrm>
          <a:custGeom>
            <a:rect b="b" l="l" r="r" t="t"/>
            <a:pathLst>
              <a:path extrusionOk="0" fill="none" h="7836" w="1992">
                <a:moveTo>
                  <a:pt x="1080" y="1"/>
                </a:moveTo>
                <a:lnTo>
                  <a:pt x="1880" y="6068"/>
                </a:lnTo>
                <a:cubicBezTo>
                  <a:pt x="1955" y="6533"/>
                  <a:pt x="1992" y="7036"/>
                  <a:pt x="1694" y="7389"/>
                </a:cubicBezTo>
                <a:cubicBezTo>
                  <a:pt x="1285" y="7836"/>
                  <a:pt x="577" y="7724"/>
                  <a:pt x="0" y="7575"/>
                </a:cubicBezTo>
              </a:path>
            </a:pathLst>
          </a:cu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miter lim="1861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6" name="Google Shape;976;p33"/>
          <p:cNvSpPr/>
          <p:nvPr/>
        </p:nvSpPr>
        <p:spPr>
          <a:xfrm>
            <a:off x="7208323" y="1995263"/>
            <a:ext cx="84567" cy="286334"/>
          </a:xfrm>
          <a:custGeom>
            <a:rect b="b" l="l" r="r" t="t"/>
            <a:pathLst>
              <a:path extrusionOk="0" fill="none" h="7818" w="2309">
                <a:moveTo>
                  <a:pt x="168" y="1"/>
                </a:moveTo>
                <a:lnTo>
                  <a:pt x="19" y="6142"/>
                </a:lnTo>
                <a:cubicBezTo>
                  <a:pt x="1" y="6608"/>
                  <a:pt x="19" y="7110"/>
                  <a:pt x="391" y="7408"/>
                </a:cubicBezTo>
                <a:cubicBezTo>
                  <a:pt x="894" y="7817"/>
                  <a:pt x="1675" y="7594"/>
                  <a:pt x="2308" y="7371"/>
                </a:cubicBezTo>
              </a:path>
            </a:pathLst>
          </a:cu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miter lim="1861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7" name="Google Shape;977;p33"/>
          <p:cNvSpPr/>
          <p:nvPr/>
        </p:nvSpPr>
        <p:spPr>
          <a:xfrm>
            <a:off x="8062075" y="361076"/>
            <a:ext cx="1389043" cy="2481004"/>
          </a:xfrm>
          <a:custGeom>
            <a:rect b="b" l="l" r="r" t="t"/>
            <a:pathLst>
              <a:path extrusionOk="0" h="111581" w="62471">
                <a:moveTo>
                  <a:pt x="56920" y="1566"/>
                </a:moveTo>
                <a:cubicBezTo>
                  <a:pt x="47966" y="-8336"/>
                  <a:pt x="560" y="33012"/>
                  <a:pt x="33" y="51184"/>
                </a:cubicBezTo>
                <a:cubicBezTo>
                  <a:pt x="-494" y="69356"/>
                  <a:pt x="44278" y="118869"/>
                  <a:pt x="53759" y="110599"/>
                </a:cubicBezTo>
                <a:cubicBezTo>
                  <a:pt x="63240" y="102329"/>
                  <a:pt x="65874" y="11469"/>
                  <a:pt x="56920" y="15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978" name="Google Shape;978;p33"/>
          <p:cNvSpPr/>
          <p:nvPr/>
        </p:nvSpPr>
        <p:spPr>
          <a:xfrm rot="-1674169">
            <a:off x="7193595" y="144241"/>
            <a:ext cx="643626" cy="4950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0"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34"/>
          <p:cNvSpPr/>
          <p:nvPr/>
        </p:nvSpPr>
        <p:spPr>
          <a:xfrm flipH="1">
            <a:off x="638082" y="4141268"/>
            <a:ext cx="7612450" cy="1265900"/>
          </a:xfrm>
          <a:custGeom>
            <a:rect b="b" l="l" r="r" t="t"/>
            <a:pathLst>
              <a:path extrusionOk="0" h="50636" w="304498">
                <a:moveTo>
                  <a:pt x="4968" y="45584"/>
                </a:moveTo>
                <a:cubicBezTo>
                  <a:pt x="-24469" y="39816"/>
                  <a:pt x="86275" y="14040"/>
                  <a:pt x="115666" y="10973"/>
                </a:cubicBezTo>
                <a:cubicBezTo>
                  <a:pt x="145057" y="7906"/>
                  <a:pt x="159845" y="28965"/>
                  <a:pt x="181316" y="27180"/>
                </a:cubicBezTo>
                <a:cubicBezTo>
                  <a:pt x="202787" y="25395"/>
                  <a:pt x="225999" y="-2806"/>
                  <a:pt x="244494" y="261"/>
                </a:cubicBezTo>
                <a:cubicBezTo>
                  <a:pt x="262990" y="3328"/>
                  <a:pt x="332210" y="38030"/>
                  <a:pt x="292289" y="45584"/>
                </a:cubicBezTo>
                <a:cubicBezTo>
                  <a:pt x="252368" y="53138"/>
                  <a:pt x="34405" y="51353"/>
                  <a:pt x="4968" y="455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81" name="Google Shape;981;p34"/>
          <p:cNvSpPr/>
          <p:nvPr/>
        </p:nvSpPr>
        <p:spPr>
          <a:xfrm flipH="1" rot="5025363">
            <a:off x="4435830" y="3831985"/>
            <a:ext cx="394440" cy="5440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2" name="Google Shape;982;p34"/>
          <p:cNvSpPr/>
          <p:nvPr/>
        </p:nvSpPr>
        <p:spPr>
          <a:xfrm flipH="1">
            <a:off x="2610162" y="4546050"/>
            <a:ext cx="2370261" cy="906533"/>
          </a:xfrm>
          <a:custGeom>
            <a:rect b="b" l="l" r="r" t="t"/>
            <a:pathLst>
              <a:path extrusionOk="0" h="36539" w="112789">
                <a:moveTo>
                  <a:pt x="110943" y="32973"/>
                </a:moveTo>
                <a:cubicBezTo>
                  <a:pt x="121564" y="27662"/>
                  <a:pt x="82879" y="194"/>
                  <a:pt x="64521" y="11"/>
                </a:cubicBezTo>
                <a:cubicBezTo>
                  <a:pt x="46163" y="-172"/>
                  <a:pt x="-6944" y="26381"/>
                  <a:pt x="793" y="31875"/>
                </a:cubicBezTo>
                <a:cubicBezTo>
                  <a:pt x="8530" y="37369"/>
                  <a:pt x="100322" y="38284"/>
                  <a:pt x="110943" y="3297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0_1"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35"/>
          <p:cNvSpPr/>
          <p:nvPr/>
        </p:nvSpPr>
        <p:spPr>
          <a:xfrm rot="10800000">
            <a:off x="3848904" y="-80645"/>
            <a:ext cx="6016050" cy="1110775"/>
          </a:xfrm>
          <a:custGeom>
            <a:rect b="b" l="l" r="r" t="t"/>
            <a:pathLst>
              <a:path extrusionOk="0" h="44431" w="240642">
                <a:moveTo>
                  <a:pt x="15250" y="18845"/>
                </a:moveTo>
                <a:cubicBezTo>
                  <a:pt x="23445" y="11886"/>
                  <a:pt x="48990" y="-1162"/>
                  <a:pt x="68813" y="166"/>
                </a:cubicBezTo>
                <a:cubicBezTo>
                  <a:pt x="88636" y="1494"/>
                  <a:pt x="114732" y="22508"/>
                  <a:pt x="134189" y="26811"/>
                </a:cubicBezTo>
                <a:cubicBezTo>
                  <a:pt x="153646" y="31115"/>
                  <a:pt x="169028" y="23469"/>
                  <a:pt x="185555" y="25987"/>
                </a:cubicBezTo>
                <a:cubicBezTo>
                  <a:pt x="202082" y="28505"/>
                  <a:pt x="261003" y="39264"/>
                  <a:pt x="233351" y="41919"/>
                </a:cubicBezTo>
                <a:cubicBezTo>
                  <a:pt x="205699" y="44574"/>
                  <a:pt x="55995" y="45765"/>
                  <a:pt x="19645" y="41919"/>
                </a:cubicBezTo>
                <a:cubicBezTo>
                  <a:pt x="-16705" y="38073"/>
                  <a:pt x="7055" y="25804"/>
                  <a:pt x="15250" y="188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85" name="Google Shape;985;p35"/>
          <p:cNvSpPr/>
          <p:nvPr/>
        </p:nvSpPr>
        <p:spPr>
          <a:xfrm rot="10800000">
            <a:off x="5125116" y="-15154"/>
            <a:ext cx="2423350" cy="986400"/>
          </a:xfrm>
          <a:custGeom>
            <a:rect b="b" l="l" r="r" t="t"/>
            <a:pathLst>
              <a:path extrusionOk="0" h="39456" w="96934">
                <a:moveTo>
                  <a:pt x="95917" y="34619"/>
                </a:moveTo>
                <a:cubicBezTo>
                  <a:pt x="103608" y="28713"/>
                  <a:pt x="63092" y="-128"/>
                  <a:pt x="47297" y="9"/>
                </a:cubicBezTo>
                <a:cubicBezTo>
                  <a:pt x="31503" y="146"/>
                  <a:pt x="-6953" y="29675"/>
                  <a:pt x="1150" y="35443"/>
                </a:cubicBezTo>
                <a:cubicBezTo>
                  <a:pt x="9253" y="41211"/>
                  <a:pt x="88226" y="40525"/>
                  <a:pt x="95917" y="346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986" name="Google Shape;986;p35"/>
          <p:cNvSpPr/>
          <p:nvPr/>
        </p:nvSpPr>
        <p:spPr>
          <a:xfrm rot="7311450">
            <a:off x="4668559" y="446382"/>
            <a:ext cx="418902" cy="5774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0_1_1"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36"/>
          <p:cNvSpPr/>
          <p:nvPr/>
        </p:nvSpPr>
        <p:spPr>
          <a:xfrm flipH="1" rot="10800000">
            <a:off x="-443558" y="3226103"/>
            <a:ext cx="3270100" cy="2282475"/>
          </a:xfrm>
          <a:custGeom>
            <a:rect b="b" l="l" r="r" t="t"/>
            <a:pathLst>
              <a:path extrusionOk="0" h="91299" w="130804">
                <a:moveTo>
                  <a:pt x="11989" y="83891"/>
                </a:moveTo>
                <a:cubicBezTo>
                  <a:pt x="20031" y="77132"/>
                  <a:pt x="36954" y="49650"/>
                  <a:pt x="50177" y="43039"/>
                </a:cubicBezTo>
                <a:cubicBezTo>
                  <a:pt x="63400" y="36428"/>
                  <a:pt x="78349" y="49996"/>
                  <a:pt x="91325" y="44223"/>
                </a:cubicBezTo>
                <a:cubicBezTo>
                  <a:pt x="104301" y="38451"/>
                  <a:pt x="140960" y="14670"/>
                  <a:pt x="128033" y="8404"/>
                </a:cubicBezTo>
                <a:cubicBezTo>
                  <a:pt x="115106" y="2138"/>
                  <a:pt x="34783" y="-5904"/>
                  <a:pt x="13765" y="6628"/>
                </a:cubicBezTo>
                <a:cubicBezTo>
                  <a:pt x="-7253" y="19160"/>
                  <a:pt x="2220" y="70718"/>
                  <a:pt x="1924" y="83595"/>
                </a:cubicBezTo>
                <a:cubicBezTo>
                  <a:pt x="1628" y="96472"/>
                  <a:pt x="3947" y="90650"/>
                  <a:pt x="11989" y="838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89" name="Google Shape;989;p36"/>
          <p:cNvSpPr/>
          <p:nvPr/>
        </p:nvSpPr>
        <p:spPr>
          <a:xfrm flipH="1" rot="10800000">
            <a:off x="-123617" y="4289044"/>
            <a:ext cx="1372075" cy="896850"/>
          </a:xfrm>
          <a:custGeom>
            <a:rect b="b" l="l" r="r" t="t"/>
            <a:pathLst>
              <a:path extrusionOk="0" h="35874" w="54883">
                <a:moveTo>
                  <a:pt x="141" y="14567"/>
                </a:moveTo>
                <a:cubicBezTo>
                  <a:pt x="-2079" y="20389"/>
                  <a:pt x="30731" y="37904"/>
                  <a:pt x="39513" y="35585"/>
                </a:cubicBezTo>
                <a:cubicBezTo>
                  <a:pt x="48295" y="33266"/>
                  <a:pt x="59396" y="4157"/>
                  <a:pt x="52834" y="654"/>
                </a:cubicBezTo>
                <a:cubicBezTo>
                  <a:pt x="46272" y="-2849"/>
                  <a:pt x="2361" y="8745"/>
                  <a:pt x="141" y="1456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990" name="Google Shape;990;p36"/>
          <p:cNvSpPr/>
          <p:nvPr/>
        </p:nvSpPr>
        <p:spPr>
          <a:xfrm flipH="1" rot="-8288965">
            <a:off x="454435" y="3382089"/>
            <a:ext cx="598480" cy="3429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">
  <p:cSld name="CUSTOM_12">
    <p:bg>
      <p:bgPr>
        <a:solidFill>
          <a:srgbClr val="FFFFFF"/>
        </a:solidFill>
      </p:bgPr>
    </p:bg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37"/>
          <p:cNvSpPr txBox="1"/>
          <p:nvPr>
            <p:ph type="ctrTitle"/>
          </p:nvPr>
        </p:nvSpPr>
        <p:spPr>
          <a:xfrm>
            <a:off x="727986" y="382598"/>
            <a:ext cx="3867300" cy="20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Oswald"/>
              <a:buNone/>
              <a:defRPr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b="1" sz="16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b="1" sz="16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b="1" sz="16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b="1" sz="16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b="1" sz="16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b="1" sz="16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b="1" sz="16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b="1" sz="16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993" name="Google Shape;993;p37"/>
          <p:cNvSpPr txBox="1"/>
          <p:nvPr>
            <p:ph idx="1" type="subTitle"/>
          </p:nvPr>
        </p:nvSpPr>
        <p:spPr>
          <a:xfrm>
            <a:off x="727975" y="2320325"/>
            <a:ext cx="2488200" cy="17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oboto Light"/>
              <a:buNone/>
              <a:defRPr sz="11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400"/>
              <a:buNone/>
              <a:defRPr>
                <a:solidFill>
                  <a:srgbClr val="245E7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400"/>
              <a:buNone/>
              <a:defRPr>
                <a:solidFill>
                  <a:srgbClr val="245E7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400"/>
              <a:buNone/>
              <a:defRPr>
                <a:solidFill>
                  <a:srgbClr val="245E7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400"/>
              <a:buNone/>
              <a:defRPr>
                <a:solidFill>
                  <a:srgbClr val="245E7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400"/>
              <a:buNone/>
              <a:defRPr>
                <a:solidFill>
                  <a:srgbClr val="245E7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400"/>
              <a:buNone/>
              <a:defRPr>
                <a:solidFill>
                  <a:srgbClr val="245E7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400"/>
              <a:buNone/>
              <a:defRPr>
                <a:solidFill>
                  <a:srgbClr val="245E7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400"/>
              <a:buNone/>
              <a:defRPr>
                <a:solidFill>
                  <a:srgbClr val="245E71"/>
                </a:solidFill>
              </a:defRPr>
            </a:lvl9pPr>
          </a:lstStyle>
          <a:p/>
        </p:txBody>
      </p:sp>
      <p:sp>
        <p:nvSpPr>
          <p:cNvPr id="994" name="Google Shape;994;p37"/>
          <p:cNvSpPr/>
          <p:nvPr/>
        </p:nvSpPr>
        <p:spPr>
          <a:xfrm>
            <a:off x="8847275" y="-75475"/>
            <a:ext cx="356400" cy="532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p37"/>
          <p:cNvSpPr txBox="1"/>
          <p:nvPr>
            <p:ph idx="2" type="ctrTitle"/>
          </p:nvPr>
        </p:nvSpPr>
        <p:spPr>
          <a:xfrm rot="-5400000">
            <a:off x="6907650" y="2291059"/>
            <a:ext cx="4232400" cy="5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96" name="Google Shape;996;p37"/>
          <p:cNvSpPr txBox="1"/>
          <p:nvPr>
            <p:ph idx="12" type="sldNum"/>
          </p:nvPr>
        </p:nvSpPr>
        <p:spPr>
          <a:xfrm rot="-5400000">
            <a:off x="8799447" y="127964"/>
            <a:ext cx="448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 DESIGN">
  <p:cSld name="CUSTOM_15_2">
    <p:bg>
      <p:bgPr>
        <a:solidFill>
          <a:srgbClr val="FFFFFF"/>
        </a:solidFill>
      </p:bgPr>
    </p:bg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38"/>
          <p:cNvSpPr/>
          <p:nvPr/>
        </p:nvSpPr>
        <p:spPr>
          <a:xfrm>
            <a:off x="8847275" y="-75475"/>
            <a:ext cx="356400" cy="531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9" name="Google Shape;999;p38"/>
          <p:cNvSpPr txBox="1"/>
          <p:nvPr>
            <p:ph type="ctrTitle"/>
          </p:nvPr>
        </p:nvSpPr>
        <p:spPr>
          <a:xfrm rot="-5400000">
            <a:off x="6907650" y="2291059"/>
            <a:ext cx="4232400" cy="5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00" name="Google Shape;1000;p38"/>
          <p:cNvSpPr txBox="1"/>
          <p:nvPr>
            <p:ph idx="12" type="sldNum"/>
          </p:nvPr>
        </p:nvSpPr>
        <p:spPr>
          <a:xfrm rot="-5400000">
            <a:off x="8799447" y="127964"/>
            <a:ext cx="448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39"/>
          <p:cNvSpPr txBox="1"/>
          <p:nvPr>
            <p:ph type="title"/>
          </p:nvPr>
        </p:nvSpPr>
        <p:spPr>
          <a:xfrm>
            <a:off x="457200" y="11430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3" name="Google Shape;1003;p39"/>
          <p:cNvSpPr txBox="1"/>
          <p:nvPr>
            <p:ph idx="10" type="dt"/>
          </p:nvPr>
        </p:nvSpPr>
        <p:spPr>
          <a:xfrm>
            <a:off x="6400800" y="4767263"/>
            <a:ext cx="22890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4" name="Google Shape;1004;p39"/>
          <p:cNvSpPr txBox="1"/>
          <p:nvPr>
            <p:ph idx="11" type="ftr"/>
          </p:nvPr>
        </p:nvSpPr>
        <p:spPr>
          <a:xfrm>
            <a:off x="2898648" y="4767263"/>
            <a:ext cx="3505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5" name="Google Shape;1005;p39"/>
          <p:cNvSpPr txBox="1"/>
          <p:nvPr>
            <p:ph idx="12" type="sldNum"/>
          </p:nvPr>
        </p:nvSpPr>
        <p:spPr>
          <a:xfrm>
            <a:off x="612648" y="4767263"/>
            <a:ext cx="1981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6" name="Google Shape;1006;p39"/>
          <p:cNvSpPr txBox="1"/>
          <p:nvPr>
            <p:ph idx="1" type="body"/>
          </p:nvPr>
        </p:nvSpPr>
        <p:spPr>
          <a:xfrm>
            <a:off x="457200" y="914400"/>
            <a:ext cx="8229600" cy="3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5468" lvl="0" marL="457200" rtl="0" algn="l">
              <a:spcBef>
                <a:spcPts val="600"/>
              </a:spcBef>
              <a:spcAft>
                <a:spcPts val="0"/>
              </a:spcAft>
              <a:buSzPts val="1368"/>
              <a:buChar char="●"/>
              <a:defRPr/>
            </a:lvl1pPr>
            <a:lvl2pPr indent="-315468" lvl="1" marL="914400" rtl="0" algn="l">
              <a:spcBef>
                <a:spcPts val="1200"/>
              </a:spcBef>
              <a:spcAft>
                <a:spcPts val="0"/>
              </a:spcAft>
              <a:buSzPts val="1368"/>
              <a:buChar char="○"/>
              <a:defRPr/>
            </a:lvl2pPr>
            <a:lvl3pPr indent="-315467" lvl="2" marL="1371600" rtl="0" algn="l">
              <a:spcBef>
                <a:spcPts val="1200"/>
              </a:spcBef>
              <a:spcAft>
                <a:spcPts val="0"/>
              </a:spcAft>
              <a:buSzPts val="1368"/>
              <a:buChar char="■"/>
              <a:defRPr/>
            </a:lvl3pPr>
            <a:lvl4pPr indent="-308610" lvl="3" marL="1828800" rtl="0" algn="l">
              <a:spcBef>
                <a:spcPts val="1200"/>
              </a:spcBef>
              <a:spcAft>
                <a:spcPts val="0"/>
              </a:spcAft>
              <a:buSzPts val="1260"/>
              <a:buChar char="●"/>
              <a:defRPr/>
            </a:lvl4pPr>
            <a:lvl5pPr indent="-308610" lvl="4" marL="2286000" rtl="0" algn="l">
              <a:spcBef>
                <a:spcPts val="1200"/>
              </a:spcBef>
              <a:spcAft>
                <a:spcPts val="0"/>
              </a:spcAft>
              <a:buSzPts val="1260"/>
              <a:buChar char="○"/>
              <a:defRPr/>
            </a:lvl5pPr>
            <a:lvl6pPr indent="-314325" lvl="5" marL="2743200" rtl="0" algn="l">
              <a:spcBef>
                <a:spcPts val="120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rtl="0" algn="l">
              <a:spcBef>
                <a:spcPts val="1200"/>
              </a:spcBef>
              <a:spcAft>
                <a:spcPts val="0"/>
              </a:spcAft>
              <a:buSzPts val="1350"/>
              <a:buChar char="●"/>
              <a:defRPr/>
            </a:lvl7pPr>
            <a:lvl8pPr indent="-314325" lvl="7" marL="3657600" rtl="0" algn="l">
              <a:spcBef>
                <a:spcPts val="1200"/>
              </a:spcBef>
              <a:spcAft>
                <a:spcPts val="0"/>
              </a:spcAft>
              <a:buSzPts val="1350"/>
              <a:buChar char="○"/>
              <a:defRPr/>
            </a:lvl8pPr>
            <a:lvl9pPr indent="-314325" lvl="8" marL="4114800" rtl="0" algn="l">
              <a:spcBef>
                <a:spcPts val="1200"/>
              </a:spcBef>
              <a:spcAft>
                <a:spcPts val="1200"/>
              </a:spcAft>
              <a:buSzPts val="135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2" name="Google Shape;202;p5"/>
          <p:cNvSpPr txBox="1"/>
          <p:nvPr>
            <p:ph idx="1" type="subTitle"/>
          </p:nvPr>
        </p:nvSpPr>
        <p:spPr>
          <a:xfrm>
            <a:off x="5038975" y="2344425"/>
            <a:ext cx="24861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203" name="Google Shape;203;p5"/>
          <p:cNvSpPr txBox="1"/>
          <p:nvPr>
            <p:ph idx="2" type="subTitle"/>
          </p:nvPr>
        </p:nvSpPr>
        <p:spPr>
          <a:xfrm>
            <a:off x="5038975" y="2732800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5"/>
          <p:cNvSpPr txBox="1"/>
          <p:nvPr>
            <p:ph idx="3" type="subTitle"/>
          </p:nvPr>
        </p:nvSpPr>
        <p:spPr>
          <a:xfrm>
            <a:off x="1693175" y="2344425"/>
            <a:ext cx="24861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205" name="Google Shape;205;p5"/>
          <p:cNvSpPr txBox="1"/>
          <p:nvPr>
            <p:ph idx="4" type="subTitle"/>
          </p:nvPr>
        </p:nvSpPr>
        <p:spPr>
          <a:xfrm>
            <a:off x="1693175" y="2732800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5"/>
          <p:cNvSpPr/>
          <p:nvPr/>
        </p:nvSpPr>
        <p:spPr>
          <a:xfrm>
            <a:off x="776248" y="3941650"/>
            <a:ext cx="7593150" cy="1419675"/>
          </a:xfrm>
          <a:custGeom>
            <a:rect b="b" l="l" r="r" t="t"/>
            <a:pathLst>
              <a:path extrusionOk="0" h="56787" w="303726">
                <a:moveTo>
                  <a:pt x="294728" y="51096"/>
                </a:moveTo>
                <a:cubicBezTo>
                  <a:pt x="331078" y="44549"/>
                  <a:pt x="246612" y="15157"/>
                  <a:pt x="225782" y="11815"/>
                </a:cubicBezTo>
                <a:cubicBezTo>
                  <a:pt x="204952" y="8473"/>
                  <a:pt x="192408" y="32966"/>
                  <a:pt x="169746" y="31043"/>
                </a:cubicBezTo>
                <a:cubicBezTo>
                  <a:pt x="147084" y="29120"/>
                  <a:pt x="116823" y="-3063"/>
                  <a:pt x="89812" y="279"/>
                </a:cubicBezTo>
                <a:cubicBezTo>
                  <a:pt x="62801" y="3621"/>
                  <a:pt x="-26472" y="42627"/>
                  <a:pt x="7681" y="51096"/>
                </a:cubicBezTo>
                <a:cubicBezTo>
                  <a:pt x="41834" y="59566"/>
                  <a:pt x="258378" y="57643"/>
                  <a:pt x="294728" y="510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07" name="Google Shape;207;p5"/>
          <p:cNvSpPr/>
          <p:nvPr/>
        </p:nvSpPr>
        <p:spPr>
          <a:xfrm>
            <a:off x="3435186" y="4030095"/>
            <a:ext cx="2746450" cy="1279050"/>
          </a:xfrm>
          <a:custGeom>
            <a:rect b="b" l="l" r="r" t="t"/>
            <a:pathLst>
              <a:path extrusionOk="0" h="51162" w="109858">
                <a:moveTo>
                  <a:pt x="53500" y="37"/>
                </a:moveTo>
                <a:cubicBezTo>
                  <a:pt x="35600" y="-558"/>
                  <a:pt x="-7892" y="35609"/>
                  <a:pt x="1310" y="43437"/>
                </a:cubicBezTo>
                <a:cubicBezTo>
                  <a:pt x="10512" y="51266"/>
                  <a:pt x="100014" y="54241"/>
                  <a:pt x="108712" y="47008"/>
                </a:cubicBezTo>
                <a:cubicBezTo>
                  <a:pt x="117410" y="39775"/>
                  <a:pt x="71400" y="632"/>
                  <a:pt x="53500" y="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08" name="Google Shape;208;p5"/>
          <p:cNvSpPr/>
          <p:nvPr/>
        </p:nvSpPr>
        <p:spPr>
          <a:xfrm rot="2931087">
            <a:off x="902931" y="3674005"/>
            <a:ext cx="432666" cy="7005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5"/>
          <p:cNvSpPr/>
          <p:nvPr/>
        </p:nvSpPr>
        <p:spPr>
          <a:xfrm rot="-2421642">
            <a:off x="8347116" y="4334162"/>
            <a:ext cx="340953" cy="3986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"/>
          <p:cNvSpPr/>
          <p:nvPr/>
        </p:nvSpPr>
        <p:spPr>
          <a:xfrm>
            <a:off x="6943320" y="-224744"/>
            <a:ext cx="2632950" cy="1739700"/>
          </a:xfrm>
          <a:custGeom>
            <a:rect b="b" l="l" r="r" t="t"/>
            <a:pathLst>
              <a:path extrusionOk="0" h="69588" w="105318">
                <a:moveTo>
                  <a:pt x="95291" y="69146"/>
                </a:moveTo>
                <a:cubicBezTo>
                  <a:pt x="90301" y="73816"/>
                  <a:pt x="78993" y="39709"/>
                  <a:pt x="68097" y="33712"/>
                </a:cubicBezTo>
                <a:cubicBezTo>
                  <a:pt x="57201" y="27715"/>
                  <a:pt x="40812" y="37740"/>
                  <a:pt x="29916" y="33162"/>
                </a:cubicBezTo>
                <a:cubicBezTo>
                  <a:pt x="19020" y="28584"/>
                  <a:pt x="-8632" y="10821"/>
                  <a:pt x="2722" y="6243"/>
                </a:cubicBezTo>
                <a:cubicBezTo>
                  <a:pt x="14076" y="1665"/>
                  <a:pt x="82610" y="-4790"/>
                  <a:pt x="98038" y="5694"/>
                </a:cubicBezTo>
                <a:cubicBezTo>
                  <a:pt x="113466" y="16178"/>
                  <a:pt x="100281" y="64476"/>
                  <a:pt x="95291" y="6914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12" name="Google Shape;212;p6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3" name="Google Shape;213;p6"/>
          <p:cNvSpPr/>
          <p:nvPr/>
        </p:nvSpPr>
        <p:spPr>
          <a:xfrm>
            <a:off x="7981975" y="89249"/>
            <a:ext cx="1151496" cy="647465"/>
          </a:xfrm>
          <a:custGeom>
            <a:rect b="b" l="l" r="r" t="t"/>
            <a:pathLst>
              <a:path extrusionOk="0" h="22750" w="41884">
                <a:moveTo>
                  <a:pt x="19263" y="22745"/>
                </a:moveTo>
                <a:cubicBezTo>
                  <a:pt x="26084" y="22791"/>
                  <a:pt x="44625" y="6081"/>
                  <a:pt x="41512" y="2693"/>
                </a:cubicBezTo>
                <a:cubicBezTo>
                  <a:pt x="38399" y="-695"/>
                  <a:pt x="4292" y="-924"/>
                  <a:pt x="584" y="2418"/>
                </a:cubicBezTo>
                <a:cubicBezTo>
                  <a:pt x="-3124" y="5760"/>
                  <a:pt x="12442" y="22699"/>
                  <a:pt x="19263" y="2274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14" name="Google Shape;214;p6"/>
          <p:cNvSpPr/>
          <p:nvPr/>
        </p:nvSpPr>
        <p:spPr>
          <a:xfrm rot="-6761253">
            <a:off x="8303773" y="966483"/>
            <a:ext cx="507900" cy="3473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7" name="Google Shape;217;p7"/>
          <p:cNvSpPr txBox="1"/>
          <p:nvPr>
            <p:ph idx="1" type="subTitle"/>
          </p:nvPr>
        </p:nvSpPr>
        <p:spPr>
          <a:xfrm>
            <a:off x="2360375" y="1691025"/>
            <a:ext cx="17253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b="1"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b="1"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b="1"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b="1"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b="1"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b="1"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b="1"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vo Black"/>
              <a:buNone/>
              <a:defRPr b="1"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218" name="Google Shape;218;p7"/>
          <p:cNvSpPr txBox="1"/>
          <p:nvPr>
            <p:ph idx="2" type="subTitle"/>
          </p:nvPr>
        </p:nvSpPr>
        <p:spPr>
          <a:xfrm>
            <a:off x="2247500" y="2048025"/>
            <a:ext cx="5160300" cy="161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9" name="Google Shape;219;p7"/>
          <p:cNvSpPr/>
          <p:nvPr/>
        </p:nvSpPr>
        <p:spPr>
          <a:xfrm>
            <a:off x="-366197" y="-288868"/>
            <a:ext cx="2152775" cy="2051550"/>
          </a:xfrm>
          <a:custGeom>
            <a:rect b="b" l="l" r="r" t="t"/>
            <a:pathLst>
              <a:path extrusionOk="0" h="82062" w="86111">
                <a:moveTo>
                  <a:pt x="6359" y="80826"/>
                </a:moveTo>
                <a:cubicBezTo>
                  <a:pt x="9467" y="88424"/>
                  <a:pt x="16967" y="57588"/>
                  <a:pt x="25305" y="52407"/>
                </a:cubicBezTo>
                <a:cubicBezTo>
                  <a:pt x="33643" y="47227"/>
                  <a:pt x="46520" y="57094"/>
                  <a:pt x="56388" y="49743"/>
                </a:cubicBezTo>
                <a:cubicBezTo>
                  <a:pt x="66256" y="42392"/>
                  <a:pt x="92800" y="15453"/>
                  <a:pt x="84511" y="8299"/>
                </a:cubicBezTo>
                <a:cubicBezTo>
                  <a:pt x="76222" y="1145"/>
                  <a:pt x="19680" y="-5269"/>
                  <a:pt x="6655" y="6819"/>
                </a:cubicBezTo>
                <a:cubicBezTo>
                  <a:pt x="-6370" y="18907"/>
                  <a:pt x="3251" y="73228"/>
                  <a:pt x="6359" y="808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20" name="Google Shape;220;p7"/>
          <p:cNvSpPr/>
          <p:nvPr/>
        </p:nvSpPr>
        <p:spPr>
          <a:xfrm rot="5223194">
            <a:off x="-104919" y="-21068"/>
            <a:ext cx="1364967" cy="1044664"/>
          </a:xfrm>
          <a:custGeom>
            <a:rect b="b" l="l" r="r" t="t"/>
            <a:pathLst>
              <a:path extrusionOk="0" h="31907" w="58112">
                <a:moveTo>
                  <a:pt x="126" y="19205"/>
                </a:moveTo>
                <a:cubicBezTo>
                  <a:pt x="-1888" y="24378"/>
                  <a:pt x="34279" y="34450"/>
                  <a:pt x="43527" y="31291"/>
                </a:cubicBezTo>
                <a:cubicBezTo>
                  <a:pt x="52775" y="28132"/>
                  <a:pt x="62847" y="2266"/>
                  <a:pt x="55613" y="252"/>
                </a:cubicBezTo>
                <a:cubicBezTo>
                  <a:pt x="48380" y="-1762"/>
                  <a:pt x="2140" y="14032"/>
                  <a:pt x="126" y="1920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1" name="Google Shape;221;p7"/>
          <p:cNvSpPr/>
          <p:nvPr/>
        </p:nvSpPr>
        <p:spPr>
          <a:xfrm>
            <a:off x="342425" y="1416875"/>
            <a:ext cx="370800" cy="57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"/>
          <p:cNvSpPr txBox="1"/>
          <p:nvPr>
            <p:ph type="title"/>
          </p:nvPr>
        </p:nvSpPr>
        <p:spPr>
          <a:xfrm>
            <a:off x="713225" y="539500"/>
            <a:ext cx="5512200" cy="218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24" name="Google Shape;224;p8"/>
          <p:cNvSpPr/>
          <p:nvPr/>
        </p:nvSpPr>
        <p:spPr>
          <a:xfrm>
            <a:off x="7558129" y="-307603"/>
            <a:ext cx="2072275" cy="3041625"/>
          </a:xfrm>
          <a:custGeom>
            <a:rect b="b" l="l" r="r" t="t"/>
            <a:pathLst>
              <a:path extrusionOk="0" h="121665" w="82891">
                <a:moveTo>
                  <a:pt x="67128" y="119981"/>
                </a:moveTo>
                <a:cubicBezTo>
                  <a:pt x="56461" y="130557"/>
                  <a:pt x="21072" y="86653"/>
                  <a:pt x="14388" y="72186"/>
                </a:cubicBezTo>
                <a:cubicBezTo>
                  <a:pt x="7704" y="57719"/>
                  <a:pt x="29176" y="43527"/>
                  <a:pt x="27024" y="33180"/>
                </a:cubicBezTo>
                <a:cubicBezTo>
                  <a:pt x="24872" y="22834"/>
                  <a:pt x="-7083" y="14182"/>
                  <a:pt x="1478" y="10107"/>
                </a:cubicBezTo>
                <a:cubicBezTo>
                  <a:pt x="10039" y="6033"/>
                  <a:pt x="67448" y="-9579"/>
                  <a:pt x="78390" y="8733"/>
                </a:cubicBezTo>
                <a:cubicBezTo>
                  <a:pt x="89332" y="27045"/>
                  <a:pt x="77795" y="109406"/>
                  <a:pt x="67128" y="1199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25" name="Google Shape;225;p8"/>
          <p:cNvSpPr/>
          <p:nvPr/>
        </p:nvSpPr>
        <p:spPr>
          <a:xfrm rot="-5400000">
            <a:off x="4916478" y="1020604"/>
            <a:ext cx="2198775" cy="6895067"/>
          </a:xfrm>
          <a:custGeom>
            <a:rect b="b" l="l" r="r" t="t"/>
            <a:pathLst>
              <a:path extrusionOk="0" h="95216" w="87951">
                <a:moveTo>
                  <a:pt x="87018" y="87710"/>
                </a:moveTo>
                <a:cubicBezTo>
                  <a:pt x="93794" y="83590"/>
                  <a:pt x="59870" y="73838"/>
                  <a:pt x="54605" y="63263"/>
                </a:cubicBezTo>
                <a:cubicBezTo>
                  <a:pt x="49340" y="52688"/>
                  <a:pt x="63944" y="34330"/>
                  <a:pt x="55429" y="24258"/>
                </a:cubicBezTo>
                <a:cubicBezTo>
                  <a:pt x="46914" y="14186"/>
                  <a:pt x="10426" y="-7789"/>
                  <a:pt x="3513" y="2832"/>
                </a:cubicBezTo>
                <a:cubicBezTo>
                  <a:pt x="-3400" y="13453"/>
                  <a:pt x="34" y="73839"/>
                  <a:pt x="13951" y="87985"/>
                </a:cubicBezTo>
                <a:cubicBezTo>
                  <a:pt x="27869" y="102131"/>
                  <a:pt x="80242" y="91830"/>
                  <a:pt x="87018" y="877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pSp>
        <p:nvGrpSpPr>
          <p:cNvPr id="226" name="Google Shape;226;p8"/>
          <p:cNvGrpSpPr/>
          <p:nvPr/>
        </p:nvGrpSpPr>
        <p:grpSpPr>
          <a:xfrm rot="-1197617">
            <a:off x="4623769" y="1950966"/>
            <a:ext cx="5962200" cy="3717380"/>
            <a:chOff x="238125" y="476250"/>
            <a:chExt cx="7128925" cy="4695800"/>
          </a:xfrm>
        </p:grpSpPr>
        <p:sp>
          <p:nvSpPr>
            <p:cNvPr id="227" name="Google Shape;227;p8"/>
            <p:cNvSpPr/>
            <p:nvPr/>
          </p:nvSpPr>
          <p:spPr>
            <a:xfrm>
              <a:off x="238125" y="585950"/>
              <a:ext cx="7128925" cy="4586100"/>
            </a:xfrm>
            <a:custGeom>
              <a:rect b="b" l="l" r="r" t="t"/>
              <a:pathLst>
                <a:path extrusionOk="0" h="183444" w="285157">
                  <a:moveTo>
                    <a:pt x="256985" y="1"/>
                  </a:moveTo>
                  <a:cubicBezTo>
                    <a:pt x="256985" y="1"/>
                    <a:pt x="246013" y="7355"/>
                    <a:pt x="233677" y="9490"/>
                  </a:cubicBezTo>
                  <a:cubicBezTo>
                    <a:pt x="231951" y="9777"/>
                    <a:pt x="230389" y="9905"/>
                    <a:pt x="228948" y="9905"/>
                  </a:cubicBezTo>
                  <a:cubicBezTo>
                    <a:pt x="216669" y="9905"/>
                    <a:pt x="213221" y="594"/>
                    <a:pt x="193050" y="594"/>
                  </a:cubicBezTo>
                  <a:cubicBezTo>
                    <a:pt x="193007" y="594"/>
                    <a:pt x="192965" y="594"/>
                    <a:pt x="192922" y="594"/>
                  </a:cubicBezTo>
                  <a:cubicBezTo>
                    <a:pt x="173999" y="594"/>
                    <a:pt x="157899" y="13656"/>
                    <a:pt x="140206" y="19929"/>
                  </a:cubicBezTo>
                  <a:cubicBezTo>
                    <a:pt x="138044" y="20721"/>
                    <a:pt x="134852" y="21471"/>
                    <a:pt x="132255" y="21471"/>
                  </a:cubicBezTo>
                  <a:cubicBezTo>
                    <a:pt x="130578" y="21471"/>
                    <a:pt x="129148" y="21158"/>
                    <a:pt x="128404" y="20344"/>
                  </a:cubicBezTo>
                  <a:cubicBezTo>
                    <a:pt x="127811" y="19691"/>
                    <a:pt x="127395" y="18861"/>
                    <a:pt x="127217" y="17971"/>
                  </a:cubicBezTo>
                  <a:cubicBezTo>
                    <a:pt x="126980" y="16845"/>
                    <a:pt x="126802" y="15599"/>
                    <a:pt x="126506" y="14413"/>
                  </a:cubicBezTo>
                  <a:cubicBezTo>
                    <a:pt x="126091" y="12218"/>
                    <a:pt x="124549" y="10499"/>
                    <a:pt x="122473" y="9846"/>
                  </a:cubicBezTo>
                  <a:cubicBezTo>
                    <a:pt x="116601" y="7770"/>
                    <a:pt x="109721" y="6821"/>
                    <a:pt x="102367" y="6584"/>
                  </a:cubicBezTo>
                  <a:cubicBezTo>
                    <a:pt x="101306" y="6553"/>
                    <a:pt x="100233" y="6538"/>
                    <a:pt x="99151" y="6538"/>
                  </a:cubicBezTo>
                  <a:cubicBezTo>
                    <a:pt x="56997" y="6538"/>
                    <a:pt x="0" y="29596"/>
                    <a:pt x="0" y="29596"/>
                  </a:cubicBezTo>
                  <a:lnTo>
                    <a:pt x="9845" y="113281"/>
                  </a:lnTo>
                  <a:lnTo>
                    <a:pt x="18089" y="183443"/>
                  </a:lnTo>
                  <a:cubicBezTo>
                    <a:pt x="18089" y="183443"/>
                    <a:pt x="81550" y="142698"/>
                    <a:pt x="139198" y="137301"/>
                  </a:cubicBezTo>
                  <a:cubicBezTo>
                    <a:pt x="143174" y="136933"/>
                    <a:pt x="146560" y="136751"/>
                    <a:pt x="149376" y="136751"/>
                  </a:cubicBezTo>
                  <a:cubicBezTo>
                    <a:pt x="156097" y="136751"/>
                    <a:pt x="159573" y="137786"/>
                    <a:pt x="160075" y="139792"/>
                  </a:cubicBezTo>
                  <a:cubicBezTo>
                    <a:pt x="160075" y="139851"/>
                    <a:pt x="160075" y="139970"/>
                    <a:pt x="160075" y="140088"/>
                  </a:cubicBezTo>
                  <a:cubicBezTo>
                    <a:pt x="160252" y="141927"/>
                    <a:pt x="158236" y="143706"/>
                    <a:pt x="157287" y="145723"/>
                  </a:cubicBezTo>
                  <a:cubicBezTo>
                    <a:pt x="156813" y="146672"/>
                    <a:pt x="156694" y="147739"/>
                    <a:pt x="157050" y="148747"/>
                  </a:cubicBezTo>
                  <a:cubicBezTo>
                    <a:pt x="158022" y="151478"/>
                    <a:pt x="159969" y="154859"/>
                    <a:pt x="166303" y="154859"/>
                  </a:cubicBezTo>
                  <a:cubicBezTo>
                    <a:pt x="168085" y="154859"/>
                    <a:pt x="170214" y="154592"/>
                    <a:pt x="172767" y="153967"/>
                  </a:cubicBezTo>
                  <a:cubicBezTo>
                    <a:pt x="184332" y="151060"/>
                    <a:pt x="204616" y="136648"/>
                    <a:pt x="223594" y="135166"/>
                  </a:cubicBezTo>
                  <a:cubicBezTo>
                    <a:pt x="225759" y="134996"/>
                    <a:pt x="227664" y="134923"/>
                    <a:pt x="229359" y="134923"/>
                  </a:cubicBezTo>
                  <a:cubicBezTo>
                    <a:pt x="240209" y="134923"/>
                    <a:pt x="242473" y="137928"/>
                    <a:pt x="249408" y="137928"/>
                  </a:cubicBezTo>
                  <a:cubicBezTo>
                    <a:pt x="250859" y="137928"/>
                    <a:pt x="252514" y="137797"/>
                    <a:pt x="254494" y="137479"/>
                  </a:cubicBezTo>
                  <a:cubicBezTo>
                    <a:pt x="267424" y="135344"/>
                    <a:pt x="269144" y="129413"/>
                    <a:pt x="285157" y="129294"/>
                  </a:cubicBezTo>
                  <a:cubicBezTo>
                    <a:pt x="285157" y="129294"/>
                    <a:pt x="282547" y="125617"/>
                    <a:pt x="279997" y="121110"/>
                  </a:cubicBezTo>
                  <a:cubicBezTo>
                    <a:pt x="278218" y="118144"/>
                    <a:pt x="276794" y="115001"/>
                    <a:pt x="275727" y="111739"/>
                  </a:cubicBezTo>
                  <a:cubicBezTo>
                    <a:pt x="275490" y="111027"/>
                    <a:pt x="275371" y="110315"/>
                    <a:pt x="275312" y="109604"/>
                  </a:cubicBezTo>
                  <a:cubicBezTo>
                    <a:pt x="275134" y="107113"/>
                    <a:pt x="275193" y="104147"/>
                    <a:pt x="275193" y="101182"/>
                  </a:cubicBezTo>
                  <a:cubicBezTo>
                    <a:pt x="275312" y="97860"/>
                    <a:pt x="275193" y="94480"/>
                    <a:pt x="274896" y="91159"/>
                  </a:cubicBezTo>
                  <a:cubicBezTo>
                    <a:pt x="274778" y="90269"/>
                    <a:pt x="274600" y="89379"/>
                    <a:pt x="274303" y="88608"/>
                  </a:cubicBezTo>
                  <a:cubicBezTo>
                    <a:pt x="273948" y="87481"/>
                    <a:pt x="272702" y="84753"/>
                    <a:pt x="271041" y="81076"/>
                  </a:cubicBezTo>
                  <a:cubicBezTo>
                    <a:pt x="269796" y="78348"/>
                    <a:pt x="268313" y="75145"/>
                    <a:pt x="266830" y="71705"/>
                  </a:cubicBezTo>
                  <a:cubicBezTo>
                    <a:pt x="265407" y="68503"/>
                    <a:pt x="263984" y="65300"/>
                    <a:pt x="262620" y="61979"/>
                  </a:cubicBezTo>
                  <a:cubicBezTo>
                    <a:pt x="261255" y="58657"/>
                    <a:pt x="260010" y="55455"/>
                    <a:pt x="259061" y="52726"/>
                  </a:cubicBezTo>
                  <a:cubicBezTo>
                    <a:pt x="258290" y="50591"/>
                    <a:pt x="257697" y="48456"/>
                    <a:pt x="257341" y="46262"/>
                  </a:cubicBezTo>
                  <a:cubicBezTo>
                    <a:pt x="257222" y="45016"/>
                    <a:pt x="257045" y="43711"/>
                    <a:pt x="256926" y="42347"/>
                  </a:cubicBezTo>
                  <a:cubicBezTo>
                    <a:pt x="256629" y="39026"/>
                    <a:pt x="256392" y="35527"/>
                    <a:pt x="256274" y="32087"/>
                  </a:cubicBezTo>
                  <a:cubicBezTo>
                    <a:pt x="256155" y="28291"/>
                    <a:pt x="256155" y="24495"/>
                    <a:pt x="256155" y="20937"/>
                  </a:cubicBezTo>
                  <a:cubicBezTo>
                    <a:pt x="256155" y="16785"/>
                    <a:pt x="256274" y="12989"/>
                    <a:pt x="256392" y="9787"/>
                  </a:cubicBezTo>
                  <a:cubicBezTo>
                    <a:pt x="256629" y="3856"/>
                    <a:pt x="256985" y="1"/>
                    <a:pt x="2569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238125" y="749350"/>
              <a:ext cx="3187875" cy="840425"/>
            </a:xfrm>
            <a:custGeom>
              <a:rect b="b" l="l" r="r" t="t"/>
              <a:pathLst>
                <a:path extrusionOk="0" h="33617" w="127515">
                  <a:moveTo>
                    <a:pt x="99093" y="0"/>
                  </a:moveTo>
                  <a:cubicBezTo>
                    <a:pt x="79994" y="0"/>
                    <a:pt x="57885" y="4735"/>
                    <a:pt x="39381" y="9893"/>
                  </a:cubicBezTo>
                  <a:lnTo>
                    <a:pt x="39322" y="9893"/>
                  </a:lnTo>
                  <a:cubicBezTo>
                    <a:pt x="20936" y="15409"/>
                    <a:pt x="5338" y="21103"/>
                    <a:pt x="0" y="23119"/>
                  </a:cubicBezTo>
                  <a:lnTo>
                    <a:pt x="949" y="31185"/>
                  </a:lnTo>
                  <a:lnTo>
                    <a:pt x="1898" y="33617"/>
                  </a:lnTo>
                  <a:cubicBezTo>
                    <a:pt x="2372" y="33439"/>
                    <a:pt x="50175" y="15172"/>
                    <a:pt x="84634" y="9953"/>
                  </a:cubicBezTo>
                  <a:cubicBezTo>
                    <a:pt x="90698" y="9303"/>
                    <a:pt x="96761" y="9001"/>
                    <a:pt x="102848" y="9001"/>
                  </a:cubicBezTo>
                  <a:cubicBezTo>
                    <a:pt x="105096" y="9001"/>
                    <a:pt x="107347" y="9042"/>
                    <a:pt x="109603" y="9122"/>
                  </a:cubicBezTo>
                  <a:cubicBezTo>
                    <a:pt x="118084" y="9538"/>
                    <a:pt x="123837" y="10783"/>
                    <a:pt x="127395" y="12266"/>
                  </a:cubicBezTo>
                  <a:lnTo>
                    <a:pt x="127514" y="12325"/>
                  </a:lnTo>
                  <a:cubicBezTo>
                    <a:pt x="127395" y="12029"/>
                    <a:pt x="127277" y="11732"/>
                    <a:pt x="127217" y="11435"/>
                  </a:cubicBezTo>
                  <a:cubicBezTo>
                    <a:pt x="126921" y="10309"/>
                    <a:pt x="126802" y="9063"/>
                    <a:pt x="126506" y="7877"/>
                  </a:cubicBezTo>
                  <a:cubicBezTo>
                    <a:pt x="126091" y="5742"/>
                    <a:pt x="124549" y="3963"/>
                    <a:pt x="122473" y="3310"/>
                  </a:cubicBezTo>
                  <a:cubicBezTo>
                    <a:pt x="116542" y="1294"/>
                    <a:pt x="109721" y="285"/>
                    <a:pt x="102367" y="48"/>
                  </a:cubicBezTo>
                  <a:cubicBezTo>
                    <a:pt x="101286" y="16"/>
                    <a:pt x="100194" y="0"/>
                    <a:pt x="990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3525300" y="1067850"/>
              <a:ext cx="277300" cy="91950"/>
            </a:xfrm>
            <a:custGeom>
              <a:rect b="b" l="l" r="r" t="t"/>
              <a:pathLst>
                <a:path extrusionOk="0" h="3678" w="11092">
                  <a:moveTo>
                    <a:pt x="10617" y="0"/>
                  </a:moveTo>
                  <a:cubicBezTo>
                    <a:pt x="9965" y="237"/>
                    <a:pt x="9372" y="475"/>
                    <a:pt x="8719" y="712"/>
                  </a:cubicBezTo>
                  <a:cubicBezTo>
                    <a:pt x="6072" y="1670"/>
                    <a:pt x="3264" y="2199"/>
                    <a:pt x="448" y="2199"/>
                  </a:cubicBezTo>
                  <a:cubicBezTo>
                    <a:pt x="299" y="2199"/>
                    <a:pt x="150" y="2198"/>
                    <a:pt x="1" y="2195"/>
                  </a:cubicBezTo>
                  <a:lnTo>
                    <a:pt x="1" y="2195"/>
                  </a:lnTo>
                  <a:cubicBezTo>
                    <a:pt x="357" y="2610"/>
                    <a:pt x="594" y="3144"/>
                    <a:pt x="712" y="3677"/>
                  </a:cubicBezTo>
                  <a:lnTo>
                    <a:pt x="11091" y="2135"/>
                  </a:lnTo>
                  <a:cubicBezTo>
                    <a:pt x="10973" y="1364"/>
                    <a:pt x="10795" y="653"/>
                    <a:pt x="10617" y="0"/>
                  </a:cubicBezTo>
                  <a:close/>
                </a:path>
              </a:pathLst>
            </a:custGeom>
            <a:solidFill>
              <a:srgbClr val="C426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309275" y="1223600"/>
              <a:ext cx="3251650" cy="974100"/>
            </a:xfrm>
            <a:custGeom>
              <a:rect b="b" l="l" r="r" t="t"/>
              <a:pathLst>
                <a:path extrusionOk="0" h="38964" w="130066">
                  <a:moveTo>
                    <a:pt x="107875" y="0"/>
                  </a:moveTo>
                  <a:cubicBezTo>
                    <a:pt x="96435" y="0"/>
                    <a:pt x="85795" y="1481"/>
                    <a:pt x="81966" y="2429"/>
                  </a:cubicBezTo>
                  <a:cubicBezTo>
                    <a:pt x="48931" y="10733"/>
                    <a:pt x="9550" y="24848"/>
                    <a:pt x="1" y="28347"/>
                  </a:cubicBezTo>
                  <a:lnTo>
                    <a:pt x="1128" y="37896"/>
                  </a:lnTo>
                  <a:lnTo>
                    <a:pt x="1543" y="38964"/>
                  </a:lnTo>
                  <a:cubicBezTo>
                    <a:pt x="2017" y="38786"/>
                    <a:pt x="47389" y="21883"/>
                    <a:pt x="84457" y="12630"/>
                  </a:cubicBezTo>
                  <a:cubicBezTo>
                    <a:pt x="88962" y="11497"/>
                    <a:pt x="98059" y="10537"/>
                    <a:pt x="107314" y="10537"/>
                  </a:cubicBezTo>
                  <a:cubicBezTo>
                    <a:pt x="115969" y="10537"/>
                    <a:pt x="124763" y="11376"/>
                    <a:pt x="130065" y="13698"/>
                  </a:cubicBezTo>
                  <a:lnTo>
                    <a:pt x="127633" y="4624"/>
                  </a:lnTo>
                  <a:lnTo>
                    <a:pt x="126922" y="1777"/>
                  </a:lnTo>
                  <a:cubicBezTo>
                    <a:pt x="121038" y="472"/>
                    <a:pt x="114329" y="0"/>
                    <a:pt x="1078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380450" y="1732475"/>
              <a:ext cx="3316875" cy="1070175"/>
            </a:xfrm>
            <a:custGeom>
              <a:rect b="b" l="l" r="r" t="t"/>
              <a:pathLst>
                <a:path extrusionOk="0" h="42807" w="132675">
                  <a:moveTo>
                    <a:pt x="112377" y="0"/>
                  </a:moveTo>
                  <a:cubicBezTo>
                    <a:pt x="101101" y="0"/>
                    <a:pt x="89341" y="1699"/>
                    <a:pt x="81076" y="3900"/>
                  </a:cubicBezTo>
                  <a:cubicBezTo>
                    <a:pt x="46321" y="13152"/>
                    <a:pt x="9965" y="27861"/>
                    <a:pt x="1" y="32072"/>
                  </a:cubicBezTo>
                  <a:lnTo>
                    <a:pt x="1187" y="42095"/>
                  </a:lnTo>
                  <a:lnTo>
                    <a:pt x="1483" y="42807"/>
                  </a:lnTo>
                  <a:cubicBezTo>
                    <a:pt x="1899" y="42629"/>
                    <a:pt x="43949" y="24658"/>
                    <a:pt x="83745" y="14042"/>
                  </a:cubicBezTo>
                  <a:cubicBezTo>
                    <a:pt x="92754" y="11645"/>
                    <a:pt x="102973" y="10459"/>
                    <a:pt x="112021" y="10459"/>
                  </a:cubicBezTo>
                  <a:cubicBezTo>
                    <a:pt x="120665" y="10459"/>
                    <a:pt x="128241" y="11542"/>
                    <a:pt x="132675" y="13686"/>
                  </a:cubicBezTo>
                  <a:lnTo>
                    <a:pt x="130480" y="5620"/>
                  </a:lnTo>
                  <a:lnTo>
                    <a:pt x="129472" y="1646"/>
                  </a:lnTo>
                  <a:cubicBezTo>
                    <a:pt x="124320" y="488"/>
                    <a:pt x="118418" y="0"/>
                    <a:pt x="112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450150" y="2237650"/>
              <a:ext cx="3385075" cy="1168475"/>
            </a:xfrm>
            <a:custGeom>
              <a:rect b="b" l="l" r="r" t="t"/>
              <a:pathLst>
                <a:path extrusionOk="0" h="46739" w="135403">
                  <a:moveTo>
                    <a:pt x="116694" y="0"/>
                  </a:moveTo>
                  <a:cubicBezTo>
                    <a:pt x="105915" y="0"/>
                    <a:pt x="93274" y="1820"/>
                    <a:pt x="80304" y="5459"/>
                  </a:cubicBezTo>
                  <a:cubicBezTo>
                    <a:pt x="43889" y="15720"/>
                    <a:pt x="10320" y="30962"/>
                    <a:pt x="0" y="35825"/>
                  </a:cubicBezTo>
                  <a:lnTo>
                    <a:pt x="1246" y="46323"/>
                  </a:lnTo>
                  <a:lnTo>
                    <a:pt x="1483" y="46738"/>
                  </a:lnTo>
                  <a:cubicBezTo>
                    <a:pt x="1839" y="46560"/>
                    <a:pt x="40508" y="27522"/>
                    <a:pt x="83092" y="15601"/>
                  </a:cubicBezTo>
                  <a:cubicBezTo>
                    <a:pt x="95875" y="12024"/>
                    <a:pt x="107500" y="10535"/>
                    <a:pt x="116787" y="10535"/>
                  </a:cubicBezTo>
                  <a:cubicBezTo>
                    <a:pt x="125209" y="10535"/>
                    <a:pt x="131707" y="11760"/>
                    <a:pt x="135402" y="13763"/>
                  </a:cubicBezTo>
                  <a:lnTo>
                    <a:pt x="133564" y="6883"/>
                  </a:lnTo>
                  <a:lnTo>
                    <a:pt x="132081" y="1545"/>
                  </a:lnTo>
                  <a:cubicBezTo>
                    <a:pt x="127633" y="515"/>
                    <a:pt x="122427" y="0"/>
                    <a:pt x="116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521300" y="2739750"/>
              <a:ext cx="3451800" cy="1269825"/>
            </a:xfrm>
            <a:custGeom>
              <a:rect b="b" l="l" r="r" t="t"/>
              <a:pathLst>
                <a:path extrusionOk="0" h="50793" w="138072">
                  <a:moveTo>
                    <a:pt x="121602" y="1"/>
                  </a:moveTo>
                  <a:cubicBezTo>
                    <a:pt x="110114" y="1"/>
                    <a:pt x="95785" y="2421"/>
                    <a:pt x="79534" y="7201"/>
                  </a:cubicBezTo>
                  <a:cubicBezTo>
                    <a:pt x="52015" y="15326"/>
                    <a:pt x="25326" y="26180"/>
                    <a:pt x="1" y="39643"/>
                  </a:cubicBezTo>
                  <a:lnTo>
                    <a:pt x="1306" y="50496"/>
                  </a:lnTo>
                  <a:lnTo>
                    <a:pt x="1484" y="50793"/>
                  </a:lnTo>
                  <a:cubicBezTo>
                    <a:pt x="1840" y="50615"/>
                    <a:pt x="37128" y="30569"/>
                    <a:pt x="82440" y="17283"/>
                  </a:cubicBezTo>
                  <a:cubicBezTo>
                    <a:pt x="99175" y="12369"/>
                    <a:pt x="112169" y="10534"/>
                    <a:pt x="121612" y="10534"/>
                  </a:cubicBezTo>
                  <a:cubicBezTo>
                    <a:pt x="129605" y="10534"/>
                    <a:pt x="135054" y="11849"/>
                    <a:pt x="138072" y="13725"/>
                  </a:cubicBezTo>
                  <a:lnTo>
                    <a:pt x="136589" y="8269"/>
                  </a:lnTo>
                  <a:lnTo>
                    <a:pt x="134691" y="1329"/>
                  </a:lnTo>
                  <a:cubicBezTo>
                    <a:pt x="130894" y="442"/>
                    <a:pt x="126507" y="1"/>
                    <a:pt x="121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591000" y="3243750"/>
              <a:ext cx="3514075" cy="1369300"/>
            </a:xfrm>
            <a:custGeom>
              <a:rect b="b" l="l" r="r" t="t"/>
              <a:pathLst>
                <a:path extrusionOk="0" h="54772" w="140563">
                  <a:moveTo>
                    <a:pt x="126149" y="1"/>
                  </a:moveTo>
                  <a:cubicBezTo>
                    <a:pt x="114014" y="1"/>
                    <a:pt x="98043" y="2981"/>
                    <a:pt x="78703" y="8867"/>
                  </a:cubicBezTo>
                  <a:cubicBezTo>
                    <a:pt x="38907" y="20966"/>
                    <a:pt x="10439" y="36979"/>
                    <a:pt x="1" y="43325"/>
                  </a:cubicBezTo>
                  <a:lnTo>
                    <a:pt x="1305" y="54475"/>
                  </a:lnTo>
                  <a:lnTo>
                    <a:pt x="1483" y="54772"/>
                  </a:lnTo>
                  <a:cubicBezTo>
                    <a:pt x="1839" y="54534"/>
                    <a:pt x="33688" y="33480"/>
                    <a:pt x="81787" y="18890"/>
                  </a:cubicBezTo>
                  <a:cubicBezTo>
                    <a:pt x="103222" y="12340"/>
                    <a:pt x="117140" y="10423"/>
                    <a:pt x="126092" y="10423"/>
                  </a:cubicBezTo>
                  <a:cubicBezTo>
                    <a:pt x="134974" y="10423"/>
                    <a:pt x="138967" y="12311"/>
                    <a:pt x="140562" y="13433"/>
                  </a:cubicBezTo>
                  <a:lnTo>
                    <a:pt x="139495" y="9578"/>
                  </a:lnTo>
                  <a:lnTo>
                    <a:pt x="137182" y="1038"/>
                  </a:lnTo>
                  <a:cubicBezTo>
                    <a:pt x="133960" y="345"/>
                    <a:pt x="130277" y="1"/>
                    <a:pt x="126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660700" y="3741025"/>
              <a:ext cx="3828400" cy="1431025"/>
            </a:xfrm>
            <a:custGeom>
              <a:rect b="b" l="l" r="r" t="t"/>
              <a:pathLst>
                <a:path extrusionOk="0" h="57241" w="153136">
                  <a:moveTo>
                    <a:pt x="130865" y="1"/>
                  </a:moveTo>
                  <a:cubicBezTo>
                    <a:pt x="118248" y="1"/>
                    <a:pt x="100702" y="3532"/>
                    <a:pt x="77932" y="10683"/>
                  </a:cubicBezTo>
                  <a:cubicBezTo>
                    <a:pt x="36949" y="23553"/>
                    <a:pt x="10379" y="39981"/>
                    <a:pt x="0" y="47098"/>
                  </a:cubicBezTo>
                  <a:lnTo>
                    <a:pt x="1186" y="57240"/>
                  </a:lnTo>
                  <a:cubicBezTo>
                    <a:pt x="1186" y="57240"/>
                    <a:pt x="61918" y="18274"/>
                    <a:pt x="118558" y="11513"/>
                  </a:cubicBezTo>
                  <a:lnTo>
                    <a:pt x="118736" y="11513"/>
                  </a:lnTo>
                  <a:cubicBezTo>
                    <a:pt x="122643" y="10901"/>
                    <a:pt x="126624" y="10551"/>
                    <a:pt x="130621" y="10551"/>
                  </a:cubicBezTo>
                  <a:cubicBezTo>
                    <a:pt x="131661" y="10551"/>
                    <a:pt x="132701" y="10574"/>
                    <a:pt x="133741" y="10623"/>
                  </a:cubicBezTo>
                  <a:cubicBezTo>
                    <a:pt x="138901" y="10920"/>
                    <a:pt x="141511" y="12047"/>
                    <a:pt x="142816" y="12877"/>
                  </a:cubicBezTo>
                  <a:lnTo>
                    <a:pt x="142934" y="12996"/>
                  </a:lnTo>
                  <a:lnTo>
                    <a:pt x="142519" y="11098"/>
                  </a:lnTo>
                  <a:lnTo>
                    <a:pt x="142638" y="11039"/>
                  </a:lnTo>
                  <a:cubicBezTo>
                    <a:pt x="146256" y="11039"/>
                    <a:pt x="149814" y="10268"/>
                    <a:pt x="153135" y="8844"/>
                  </a:cubicBezTo>
                  <a:cubicBezTo>
                    <a:pt x="152364" y="7539"/>
                    <a:pt x="151416" y="6353"/>
                    <a:pt x="150289" y="5345"/>
                  </a:cubicBezTo>
                  <a:cubicBezTo>
                    <a:pt x="147679" y="3091"/>
                    <a:pt x="144180" y="1549"/>
                    <a:pt x="139732" y="719"/>
                  </a:cubicBezTo>
                  <a:cubicBezTo>
                    <a:pt x="137107" y="241"/>
                    <a:pt x="134153" y="1"/>
                    <a:pt x="1308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238125" y="749375"/>
              <a:ext cx="2931350" cy="2668600"/>
            </a:xfrm>
            <a:custGeom>
              <a:rect b="b" l="l" r="r" t="t"/>
              <a:pathLst>
                <a:path extrusionOk="0" h="106744" w="117254">
                  <a:moveTo>
                    <a:pt x="99151" y="1"/>
                  </a:moveTo>
                  <a:cubicBezTo>
                    <a:pt x="56997" y="1"/>
                    <a:pt x="0" y="23059"/>
                    <a:pt x="0" y="23059"/>
                  </a:cubicBezTo>
                  <a:lnTo>
                    <a:pt x="9845" y="106744"/>
                  </a:lnTo>
                  <a:cubicBezTo>
                    <a:pt x="24732" y="99271"/>
                    <a:pt x="75500" y="75251"/>
                    <a:pt x="117254" y="70684"/>
                  </a:cubicBezTo>
                  <a:lnTo>
                    <a:pt x="102367" y="47"/>
                  </a:lnTo>
                  <a:cubicBezTo>
                    <a:pt x="101306" y="16"/>
                    <a:pt x="100233" y="1"/>
                    <a:pt x="99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3417075" y="585950"/>
              <a:ext cx="3245700" cy="754750"/>
            </a:xfrm>
            <a:custGeom>
              <a:rect b="b" l="l" r="r" t="t"/>
              <a:pathLst>
                <a:path extrusionOk="0" h="30190" w="129828">
                  <a:moveTo>
                    <a:pt x="129827" y="1"/>
                  </a:moveTo>
                  <a:cubicBezTo>
                    <a:pt x="129827" y="1"/>
                    <a:pt x="118855" y="7355"/>
                    <a:pt x="106519" y="9490"/>
                  </a:cubicBezTo>
                  <a:cubicBezTo>
                    <a:pt x="104793" y="9777"/>
                    <a:pt x="103231" y="9905"/>
                    <a:pt x="101790" y="9905"/>
                  </a:cubicBezTo>
                  <a:cubicBezTo>
                    <a:pt x="89511" y="9905"/>
                    <a:pt x="86063" y="594"/>
                    <a:pt x="65892" y="594"/>
                  </a:cubicBezTo>
                  <a:cubicBezTo>
                    <a:pt x="65849" y="594"/>
                    <a:pt x="65807" y="594"/>
                    <a:pt x="65764" y="594"/>
                  </a:cubicBezTo>
                  <a:cubicBezTo>
                    <a:pt x="46841" y="594"/>
                    <a:pt x="30741" y="13656"/>
                    <a:pt x="13048" y="19988"/>
                  </a:cubicBezTo>
                  <a:cubicBezTo>
                    <a:pt x="10850" y="20781"/>
                    <a:pt x="7666" y="21530"/>
                    <a:pt x="5080" y="21530"/>
                  </a:cubicBezTo>
                  <a:cubicBezTo>
                    <a:pt x="3411" y="21530"/>
                    <a:pt x="1990" y="21218"/>
                    <a:pt x="1246" y="20403"/>
                  </a:cubicBezTo>
                  <a:cubicBezTo>
                    <a:pt x="653" y="19691"/>
                    <a:pt x="237" y="18861"/>
                    <a:pt x="59" y="17971"/>
                  </a:cubicBezTo>
                  <a:lnTo>
                    <a:pt x="0" y="17971"/>
                  </a:lnTo>
                  <a:lnTo>
                    <a:pt x="3262" y="30130"/>
                  </a:lnTo>
                  <a:cubicBezTo>
                    <a:pt x="3915" y="30189"/>
                    <a:pt x="4567" y="30189"/>
                    <a:pt x="5219" y="30189"/>
                  </a:cubicBezTo>
                  <a:cubicBezTo>
                    <a:pt x="8778" y="30189"/>
                    <a:pt x="13048" y="29418"/>
                    <a:pt x="18386" y="27224"/>
                  </a:cubicBezTo>
                  <a:cubicBezTo>
                    <a:pt x="23664" y="25088"/>
                    <a:pt x="29121" y="22182"/>
                    <a:pt x="34281" y="19454"/>
                  </a:cubicBezTo>
                  <a:cubicBezTo>
                    <a:pt x="44930" y="13774"/>
                    <a:pt x="55881" y="7994"/>
                    <a:pt x="66162" y="7994"/>
                  </a:cubicBezTo>
                  <a:cubicBezTo>
                    <a:pt x="67046" y="7994"/>
                    <a:pt x="67925" y="8037"/>
                    <a:pt x="68798" y="8126"/>
                  </a:cubicBezTo>
                  <a:cubicBezTo>
                    <a:pt x="75678" y="8779"/>
                    <a:pt x="80957" y="11151"/>
                    <a:pt x="85998" y="13405"/>
                  </a:cubicBezTo>
                  <a:cubicBezTo>
                    <a:pt x="91270" y="15805"/>
                    <a:pt x="96696" y="18236"/>
                    <a:pt x="103218" y="18236"/>
                  </a:cubicBezTo>
                  <a:cubicBezTo>
                    <a:pt x="105721" y="18236"/>
                    <a:pt x="108385" y="17878"/>
                    <a:pt x="111264" y="17022"/>
                  </a:cubicBezTo>
                  <a:cubicBezTo>
                    <a:pt x="117432" y="15125"/>
                    <a:pt x="123481" y="12693"/>
                    <a:pt x="129234" y="9787"/>
                  </a:cubicBezTo>
                  <a:cubicBezTo>
                    <a:pt x="129471" y="3856"/>
                    <a:pt x="129827" y="1"/>
                    <a:pt x="1298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6742800" y="476250"/>
              <a:ext cx="1525" cy="0"/>
            </a:xfrm>
            <a:custGeom>
              <a:rect b="b" l="l" r="r" t="t"/>
              <a:pathLst>
                <a:path extrusionOk="0" h="0" w="61">
                  <a:moveTo>
                    <a:pt x="60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426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3562375" y="1062450"/>
              <a:ext cx="3082600" cy="813500"/>
            </a:xfrm>
            <a:custGeom>
              <a:rect b="b" l="l" r="r" t="t"/>
              <a:pathLst>
                <a:path extrusionOk="0" h="32540" w="123304">
                  <a:moveTo>
                    <a:pt x="65789" y="0"/>
                  </a:moveTo>
                  <a:cubicBezTo>
                    <a:pt x="53094" y="0"/>
                    <a:pt x="40426" y="6532"/>
                    <a:pt x="28172" y="12908"/>
                  </a:cubicBezTo>
                  <a:cubicBezTo>
                    <a:pt x="23012" y="15577"/>
                    <a:pt x="18208" y="18068"/>
                    <a:pt x="13582" y="20025"/>
                  </a:cubicBezTo>
                  <a:cubicBezTo>
                    <a:pt x="9962" y="21511"/>
                    <a:pt x="7130" y="22050"/>
                    <a:pt x="4978" y="22050"/>
                  </a:cubicBezTo>
                  <a:cubicBezTo>
                    <a:pt x="2406" y="22050"/>
                    <a:pt x="808" y="21280"/>
                    <a:pt x="0" y="20441"/>
                  </a:cubicBezTo>
                  <a:lnTo>
                    <a:pt x="0" y="20441"/>
                  </a:lnTo>
                  <a:lnTo>
                    <a:pt x="3262" y="32480"/>
                  </a:lnTo>
                  <a:cubicBezTo>
                    <a:pt x="3796" y="32480"/>
                    <a:pt x="4389" y="32540"/>
                    <a:pt x="4982" y="32540"/>
                  </a:cubicBezTo>
                  <a:cubicBezTo>
                    <a:pt x="9312" y="32421"/>
                    <a:pt x="13582" y="31472"/>
                    <a:pt x="17556" y="29693"/>
                  </a:cubicBezTo>
                  <a:cubicBezTo>
                    <a:pt x="22656" y="27617"/>
                    <a:pt x="27935" y="24889"/>
                    <a:pt x="33035" y="22220"/>
                  </a:cubicBezTo>
                  <a:cubicBezTo>
                    <a:pt x="44133" y="16476"/>
                    <a:pt x="55598" y="10522"/>
                    <a:pt x="65705" y="10522"/>
                  </a:cubicBezTo>
                  <a:cubicBezTo>
                    <a:pt x="66346" y="10522"/>
                    <a:pt x="66982" y="10546"/>
                    <a:pt x="67613" y="10595"/>
                  </a:cubicBezTo>
                  <a:cubicBezTo>
                    <a:pt x="74136" y="11070"/>
                    <a:pt x="79356" y="13146"/>
                    <a:pt x="84397" y="15103"/>
                  </a:cubicBezTo>
                  <a:cubicBezTo>
                    <a:pt x="89438" y="17119"/>
                    <a:pt x="94242" y="18958"/>
                    <a:pt x="99758" y="19195"/>
                  </a:cubicBezTo>
                  <a:cubicBezTo>
                    <a:pt x="100118" y="19207"/>
                    <a:pt x="100478" y="19213"/>
                    <a:pt x="100839" y="19213"/>
                  </a:cubicBezTo>
                  <a:cubicBezTo>
                    <a:pt x="104105" y="19213"/>
                    <a:pt x="107395" y="18727"/>
                    <a:pt x="110493" y="17712"/>
                  </a:cubicBezTo>
                  <a:cubicBezTo>
                    <a:pt x="114704" y="16408"/>
                    <a:pt x="118618" y="14866"/>
                    <a:pt x="122117" y="13501"/>
                  </a:cubicBezTo>
                  <a:lnTo>
                    <a:pt x="123304" y="13027"/>
                  </a:lnTo>
                  <a:cubicBezTo>
                    <a:pt x="123185" y="9172"/>
                    <a:pt x="123126" y="5435"/>
                    <a:pt x="123185" y="1818"/>
                  </a:cubicBezTo>
                  <a:lnTo>
                    <a:pt x="123185" y="1818"/>
                  </a:lnTo>
                  <a:lnTo>
                    <a:pt x="122117" y="2233"/>
                  </a:lnTo>
                  <a:cubicBezTo>
                    <a:pt x="120872" y="2707"/>
                    <a:pt x="119626" y="3241"/>
                    <a:pt x="118262" y="3715"/>
                  </a:cubicBezTo>
                  <a:cubicBezTo>
                    <a:pt x="114822" y="5080"/>
                    <a:pt x="111205" y="6503"/>
                    <a:pt x="107349" y="7689"/>
                  </a:cubicBezTo>
                  <a:cubicBezTo>
                    <a:pt x="105364" y="8351"/>
                    <a:pt x="103290" y="8663"/>
                    <a:pt x="101204" y="8663"/>
                  </a:cubicBezTo>
                  <a:cubicBezTo>
                    <a:pt x="100861" y="8663"/>
                    <a:pt x="100517" y="8655"/>
                    <a:pt x="100173" y="8638"/>
                  </a:cubicBezTo>
                  <a:cubicBezTo>
                    <a:pt x="96377" y="8519"/>
                    <a:pt x="92641" y="7037"/>
                    <a:pt x="88252" y="5317"/>
                  </a:cubicBezTo>
                  <a:cubicBezTo>
                    <a:pt x="82736" y="3182"/>
                    <a:pt x="76509" y="750"/>
                    <a:pt x="68443" y="98"/>
                  </a:cubicBezTo>
                  <a:cubicBezTo>
                    <a:pt x="67558" y="32"/>
                    <a:pt x="66674" y="0"/>
                    <a:pt x="65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3710650" y="1601850"/>
              <a:ext cx="3004025" cy="807875"/>
            </a:xfrm>
            <a:custGeom>
              <a:rect b="b" l="l" r="r" t="t"/>
              <a:pathLst>
                <a:path extrusionOk="0" h="32315" w="120161">
                  <a:moveTo>
                    <a:pt x="65001" y="1"/>
                  </a:moveTo>
                  <a:cubicBezTo>
                    <a:pt x="52611" y="1"/>
                    <a:pt x="39521" y="6660"/>
                    <a:pt x="26808" y="13158"/>
                  </a:cubicBezTo>
                  <a:cubicBezTo>
                    <a:pt x="21826" y="15708"/>
                    <a:pt x="17081" y="18081"/>
                    <a:pt x="12633" y="19919"/>
                  </a:cubicBezTo>
                  <a:cubicBezTo>
                    <a:pt x="9088" y="21389"/>
                    <a:pt x="6398" y="21892"/>
                    <a:pt x="4378" y="21892"/>
                  </a:cubicBezTo>
                  <a:cubicBezTo>
                    <a:pt x="2241" y="21892"/>
                    <a:pt x="854" y="21329"/>
                    <a:pt x="0" y="20750"/>
                  </a:cubicBezTo>
                  <a:lnTo>
                    <a:pt x="0" y="20750"/>
                  </a:lnTo>
                  <a:lnTo>
                    <a:pt x="3144" y="32315"/>
                  </a:lnTo>
                  <a:lnTo>
                    <a:pt x="4448" y="32315"/>
                  </a:lnTo>
                  <a:cubicBezTo>
                    <a:pt x="8659" y="32255"/>
                    <a:pt x="12811" y="31306"/>
                    <a:pt x="16666" y="29587"/>
                  </a:cubicBezTo>
                  <a:cubicBezTo>
                    <a:pt x="21470" y="27689"/>
                    <a:pt x="26393" y="25138"/>
                    <a:pt x="31612" y="22469"/>
                  </a:cubicBezTo>
                  <a:cubicBezTo>
                    <a:pt x="43232" y="16546"/>
                    <a:pt x="55180" y="10458"/>
                    <a:pt x="65145" y="10458"/>
                  </a:cubicBezTo>
                  <a:cubicBezTo>
                    <a:pt x="65556" y="10458"/>
                    <a:pt x="65963" y="10468"/>
                    <a:pt x="66367" y="10489"/>
                  </a:cubicBezTo>
                  <a:cubicBezTo>
                    <a:pt x="72476" y="10786"/>
                    <a:pt x="77695" y="12565"/>
                    <a:pt x="82736" y="14285"/>
                  </a:cubicBezTo>
                  <a:cubicBezTo>
                    <a:pt x="87939" y="16038"/>
                    <a:pt x="92872" y="17737"/>
                    <a:pt x="98358" y="17737"/>
                  </a:cubicBezTo>
                  <a:cubicBezTo>
                    <a:pt x="98626" y="17737"/>
                    <a:pt x="98894" y="17733"/>
                    <a:pt x="99165" y="17725"/>
                  </a:cubicBezTo>
                  <a:cubicBezTo>
                    <a:pt x="102723" y="17606"/>
                    <a:pt x="106282" y="17013"/>
                    <a:pt x="109662" y="15827"/>
                  </a:cubicBezTo>
                  <a:cubicBezTo>
                    <a:pt x="111975" y="15056"/>
                    <a:pt x="114229" y="14285"/>
                    <a:pt x="116305" y="13455"/>
                  </a:cubicBezTo>
                  <a:cubicBezTo>
                    <a:pt x="117669" y="12980"/>
                    <a:pt x="118915" y="12506"/>
                    <a:pt x="120160" y="12090"/>
                  </a:cubicBezTo>
                  <a:cubicBezTo>
                    <a:pt x="119389" y="9955"/>
                    <a:pt x="118855" y="7820"/>
                    <a:pt x="118499" y="5626"/>
                  </a:cubicBezTo>
                  <a:cubicBezTo>
                    <a:pt x="118321" y="4321"/>
                    <a:pt x="118203" y="3016"/>
                    <a:pt x="118025" y="1711"/>
                  </a:cubicBezTo>
                  <a:cubicBezTo>
                    <a:pt x="116305" y="2304"/>
                    <a:pt x="114526" y="2957"/>
                    <a:pt x="112687" y="3669"/>
                  </a:cubicBezTo>
                  <a:cubicBezTo>
                    <a:pt x="110671" y="4440"/>
                    <a:pt x="108535" y="5151"/>
                    <a:pt x="106341" y="5922"/>
                  </a:cubicBezTo>
                  <a:cubicBezTo>
                    <a:pt x="103969" y="6753"/>
                    <a:pt x="101418" y="7168"/>
                    <a:pt x="98927" y="7286"/>
                  </a:cubicBezTo>
                  <a:cubicBezTo>
                    <a:pt x="98844" y="7288"/>
                    <a:pt x="98760" y="7288"/>
                    <a:pt x="98677" y="7288"/>
                  </a:cubicBezTo>
                  <a:cubicBezTo>
                    <a:pt x="94781" y="7288"/>
                    <a:pt x="90762" y="5948"/>
                    <a:pt x="86117" y="4380"/>
                  </a:cubicBezTo>
                  <a:cubicBezTo>
                    <a:pt x="80660" y="2542"/>
                    <a:pt x="74492" y="407"/>
                    <a:pt x="66841" y="51"/>
                  </a:cubicBezTo>
                  <a:cubicBezTo>
                    <a:pt x="66230" y="17"/>
                    <a:pt x="65616" y="1"/>
                    <a:pt x="65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3857425" y="2135400"/>
              <a:ext cx="3051475" cy="811075"/>
            </a:xfrm>
            <a:custGeom>
              <a:rect b="b" l="l" r="r" t="t"/>
              <a:pathLst>
                <a:path extrusionOk="0" h="32443" w="122059">
                  <a:moveTo>
                    <a:pt x="117848" y="1"/>
                  </a:moveTo>
                  <a:cubicBezTo>
                    <a:pt x="115060" y="831"/>
                    <a:pt x="112332" y="1839"/>
                    <a:pt x="109544" y="2847"/>
                  </a:cubicBezTo>
                  <a:cubicBezTo>
                    <a:pt x="108180" y="3381"/>
                    <a:pt x="106816" y="3915"/>
                    <a:pt x="105333" y="4389"/>
                  </a:cubicBezTo>
                  <a:cubicBezTo>
                    <a:pt x="102902" y="5279"/>
                    <a:pt x="100292" y="5872"/>
                    <a:pt x="97623" y="6109"/>
                  </a:cubicBezTo>
                  <a:cubicBezTo>
                    <a:pt x="97099" y="6163"/>
                    <a:pt x="96570" y="6188"/>
                    <a:pt x="96036" y="6188"/>
                  </a:cubicBezTo>
                  <a:cubicBezTo>
                    <a:pt x="92395" y="6188"/>
                    <a:pt x="88489" y="5030"/>
                    <a:pt x="84042" y="3737"/>
                  </a:cubicBezTo>
                  <a:cubicBezTo>
                    <a:pt x="78704" y="2136"/>
                    <a:pt x="72536" y="356"/>
                    <a:pt x="65359" y="179"/>
                  </a:cubicBezTo>
                  <a:cubicBezTo>
                    <a:pt x="65162" y="175"/>
                    <a:pt x="64964" y="173"/>
                    <a:pt x="64765" y="173"/>
                  </a:cubicBezTo>
                  <a:cubicBezTo>
                    <a:pt x="52554" y="173"/>
                    <a:pt x="38168" y="7280"/>
                    <a:pt x="25504" y="13642"/>
                  </a:cubicBezTo>
                  <a:cubicBezTo>
                    <a:pt x="20581" y="16073"/>
                    <a:pt x="15955" y="18386"/>
                    <a:pt x="11744" y="20106"/>
                  </a:cubicBezTo>
                  <a:cubicBezTo>
                    <a:pt x="8479" y="21488"/>
                    <a:pt x="5928" y="21972"/>
                    <a:pt x="3961" y="21972"/>
                  </a:cubicBezTo>
                  <a:cubicBezTo>
                    <a:pt x="2211" y="21972"/>
                    <a:pt x="922" y="21589"/>
                    <a:pt x="1" y="21115"/>
                  </a:cubicBezTo>
                  <a:lnTo>
                    <a:pt x="1" y="21115"/>
                  </a:lnTo>
                  <a:lnTo>
                    <a:pt x="3026" y="32443"/>
                  </a:lnTo>
                  <a:lnTo>
                    <a:pt x="3975" y="32443"/>
                  </a:lnTo>
                  <a:cubicBezTo>
                    <a:pt x="8067" y="32383"/>
                    <a:pt x="12100" y="31494"/>
                    <a:pt x="15836" y="29833"/>
                  </a:cubicBezTo>
                  <a:cubicBezTo>
                    <a:pt x="20344" y="27935"/>
                    <a:pt x="25089" y="25563"/>
                    <a:pt x="30189" y="23012"/>
                  </a:cubicBezTo>
                  <a:cubicBezTo>
                    <a:pt x="41836" y="17218"/>
                    <a:pt x="55043" y="10673"/>
                    <a:pt x="64737" y="10673"/>
                  </a:cubicBezTo>
                  <a:cubicBezTo>
                    <a:pt x="64866" y="10673"/>
                    <a:pt x="64994" y="10674"/>
                    <a:pt x="65122" y="10676"/>
                  </a:cubicBezTo>
                  <a:cubicBezTo>
                    <a:pt x="70934" y="10854"/>
                    <a:pt x="76094" y="12337"/>
                    <a:pt x="81135" y="13820"/>
                  </a:cubicBezTo>
                  <a:cubicBezTo>
                    <a:pt x="86172" y="15310"/>
                    <a:pt x="91031" y="16711"/>
                    <a:pt x="96213" y="16711"/>
                  </a:cubicBezTo>
                  <a:cubicBezTo>
                    <a:pt x="97011" y="16711"/>
                    <a:pt x="97817" y="16678"/>
                    <a:pt x="98631" y="16607"/>
                  </a:cubicBezTo>
                  <a:cubicBezTo>
                    <a:pt x="102131" y="16251"/>
                    <a:pt x="105571" y="15480"/>
                    <a:pt x="108833" y="14294"/>
                  </a:cubicBezTo>
                  <a:cubicBezTo>
                    <a:pt x="110315" y="13760"/>
                    <a:pt x="111798" y="13226"/>
                    <a:pt x="113221" y="12693"/>
                  </a:cubicBezTo>
                  <a:cubicBezTo>
                    <a:pt x="116128" y="11566"/>
                    <a:pt x="119034" y="10558"/>
                    <a:pt x="122058" y="9727"/>
                  </a:cubicBezTo>
                  <a:cubicBezTo>
                    <a:pt x="120635" y="6584"/>
                    <a:pt x="119152" y="3203"/>
                    <a:pt x="1178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4004225" y="2614325"/>
              <a:ext cx="3106325" cy="867425"/>
            </a:xfrm>
            <a:custGeom>
              <a:rect b="b" l="l" r="r" t="t"/>
              <a:pathLst>
                <a:path extrusionOk="0" h="34697" w="124253">
                  <a:moveTo>
                    <a:pt x="120397" y="0"/>
                  </a:moveTo>
                  <a:cubicBezTo>
                    <a:pt x="115475" y="771"/>
                    <a:pt x="111382" y="2373"/>
                    <a:pt x="107053" y="4033"/>
                  </a:cubicBezTo>
                  <a:cubicBezTo>
                    <a:pt x="106163" y="4330"/>
                    <a:pt x="105274" y="4686"/>
                    <a:pt x="104384" y="5042"/>
                  </a:cubicBezTo>
                  <a:cubicBezTo>
                    <a:pt x="101834" y="5991"/>
                    <a:pt x="99165" y="6702"/>
                    <a:pt x="96496" y="7177"/>
                  </a:cubicBezTo>
                  <a:cubicBezTo>
                    <a:pt x="95651" y="7304"/>
                    <a:pt x="94789" y="7361"/>
                    <a:pt x="93911" y="7361"/>
                  </a:cubicBezTo>
                  <a:cubicBezTo>
                    <a:pt x="90291" y="7361"/>
                    <a:pt x="86379" y="6388"/>
                    <a:pt x="82084" y="5338"/>
                  </a:cubicBezTo>
                  <a:cubicBezTo>
                    <a:pt x="76846" y="4058"/>
                    <a:pt x="70923" y="2549"/>
                    <a:pt x="64202" y="2549"/>
                  </a:cubicBezTo>
                  <a:cubicBezTo>
                    <a:pt x="64074" y="2549"/>
                    <a:pt x="63946" y="2550"/>
                    <a:pt x="63817" y="2551"/>
                  </a:cubicBezTo>
                  <a:cubicBezTo>
                    <a:pt x="52133" y="2610"/>
                    <a:pt x="37246" y="9905"/>
                    <a:pt x="24080" y="16310"/>
                  </a:cubicBezTo>
                  <a:cubicBezTo>
                    <a:pt x="19335" y="18623"/>
                    <a:pt x="14828" y="20818"/>
                    <a:pt x="10913" y="22478"/>
                  </a:cubicBezTo>
                  <a:cubicBezTo>
                    <a:pt x="7868" y="23783"/>
                    <a:pt x="5446" y="24239"/>
                    <a:pt x="3541" y="24239"/>
                  </a:cubicBezTo>
                  <a:cubicBezTo>
                    <a:pt x="2069" y="24239"/>
                    <a:pt x="905" y="23967"/>
                    <a:pt x="0" y="23605"/>
                  </a:cubicBezTo>
                  <a:lnTo>
                    <a:pt x="0" y="23605"/>
                  </a:lnTo>
                  <a:lnTo>
                    <a:pt x="2966" y="34696"/>
                  </a:lnTo>
                  <a:lnTo>
                    <a:pt x="3500" y="34696"/>
                  </a:lnTo>
                  <a:cubicBezTo>
                    <a:pt x="7473" y="34637"/>
                    <a:pt x="11388" y="33747"/>
                    <a:pt x="15006" y="32146"/>
                  </a:cubicBezTo>
                  <a:cubicBezTo>
                    <a:pt x="19217" y="30366"/>
                    <a:pt x="23783" y="28113"/>
                    <a:pt x="28647" y="25740"/>
                  </a:cubicBezTo>
                  <a:cubicBezTo>
                    <a:pt x="40805" y="19810"/>
                    <a:pt x="54624" y="13108"/>
                    <a:pt x="63876" y="13048"/>
                  </a:cubicBezTo>
                  <a:cubicBezTo>
                    <a:pt x="64003" y="13047"/>
                    <a:pt x="64130" y="13046"/>
                    <a:pt x="64256" y="13046"/>
                  </a:cubicBezTo>
                  <a:cubicBezTo>
                    <a:pt x="69629" y="13046"/>
                    <a:pt x="74666" y="14263"/>
                    <a:pt x="79534" y="15480"/>
                  </a:cubicBezTo>
                  <a:cubicBezTo>
                    <a:pt x="84196" y="16646"/>
                    <a:pt x="89041" y="17848"/>
                    <a:pt x="94013" y="17848"/>
                  </a:cubicBezTo>
                  <a:cubicBezTo>
                    <a:pt x="95365" y="17848"/>
                    <a:pt x="96727" y="17759"/>
                    <a:pt x="98097" y="17556"/>
                  </a:cubicBezTo>
                  <a:cubicBezTo>
                    <a:pt x="101478" y="16963"/>
                    <a:pt x="104799" y="16073"/>
                    <a:pt x="108061" y="14887"/>
                  </a:cubicBezTo>
                  <a:lnTo>
                    <a:pt x="110849" y="13819"/>
                  </a:lnTo>
                  <a:cubicBezTo>
                    <a:pt x="115000" y="12218"/>
                    <a:pt x="118559" y="10854"/>
                    <a:pt x="122592" y="10261"/>
                  </a:cubicBezTo>
                  <a:lnTo>
                    <a:pt x="124252" y="10024"/>
                  </a:lnTo>
                  <a:cubicBezTo>
                    <a:pt x="124134" y="9134"/>
                    <a:pt x="123956" y="8304"/>
                    <a:pt x="123659" y="7473"/>
                  </a:cubicBezTo>
                  <a:cubicBezTo>
                    <a:pt x="123304" y="6406"/>
                    <a:pt x="122058" y="3618"/>
                    <a:pt x="1203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4149525" y="3115475"/>
              <a:ext cx="2981775" cy="901525"/>
            </a:xfrm>
            <a:custGeom>
              <a:rect b="b" l="l" r="r" t="t"/>
              <a:pathLst>
                <a:path extrusionOk="0" h="36061" w="119271">
                  <a:moveTo>
                    <a:pt x="118678" y="1"/>
                  </a:moveTo>
                  <a:cubicBezTo>
                    <a:pt x="113636" y="712"/>
                    <a:pt x="109603" y="2314"/>
                    <a:pt x="105333" y="3974"/>
                  </a:cubicBezTo>
                  <a:lnTo>
                    <a:pt x="103435" y="4745"/>
                  </a:lnTo>
                  <a:cubicBezTo>
                    <a:pt x="100826" y="5813"/>
                    <a:pt x="98098" y="6643"/>
                    <a:pt x="95310" y="7236"/>
                  </a:cubicBezTo>
                  <a:cubicBezTo>
                    <a:pt x="94066" y="7518"/>
                    <a:pt x="92780" y="7638"/>
                    <a:pt x="91448" y="7638"/>
                  </a:cubicBezTo>
                  <a:cubicBezTo>
                    <a:pt x="88019" y="7638"/>
                    <a:pt x="84287" y="6845"/>
                    <a:pt x="80186" y="5991"/>
                  </a:cubicBezTo>
                  <a:cubicBezTo>
                    <a:pt x="75351" y="5013"/>
                    <a:pt x="69869" y="3886"/>
                    <a:pt x="63922" y="3886"/>
                  </a:cubicBezTo>
                  <a:cubicBezTo>
                    <a:pt x="63377" y="3886"/>
                    <a:pt x="62828" y="3895"/>
                    <a:pt x="62275" y="3915"/>
                  </a:cubicBezTo>
                  <a:cubicBezTo>
                    <a:pt x="51244" y="4330"/>
                    <a:pt x="35942" y="11685"/>
                    <a:pt x="22479" y="18090"/>
                  </a:cubicBezTo>
                  <a:cubicBezTo>
                    <a:pt x="17971" y="20284"/>
                    <a:pt x="13701" y="22301"/>
                    <a:pt x="10024" y="23902"/>
                  </a:cubicBezTo>
                  <a:cubicBezTo>
                    <a:pt x="7182" y="25125"/>
                    <a:pt x="4885" y="25585"/>
                    <a:pt x="3041" y="25585"/>
                  </a:cubicBezTo>
                  <a:cubicBezTo>
                    <a:pt x="1846" y="25585"/>
                    <a:pt x="841" y="25392"/>
                    <a:pt x="1" y="25088"/>
                  </a:cubicBezTo>
                  <a:lnTo>
                    <a:pt x="1" y="25088"/>
                  </a:lnTo>
                  <a:lnTo>
                    <a:pt x="179" y="25741"/>
                  </a:lnTo>
                  <a:lnTo>
                    <a:pt x="2966" y="36061"/>
                  </a:lnTo>
                  <a:lnTo>
                    <a:pt x="3085" y="36061"/>
                  </a:lnTo>
                  <a:cubicBezTo>
                    <a:pt x="6703" y="36001"/>
                    <a:pt x="10261" y="35230"/>
                    <a:pt x="13582" y="33807"/>
                  </a:cubicBezTo>
                  <a:lnTo>
                    <a:pt x="14176" y="33570"/>
                  </a:lnTo>
                  <a:cubicBezTo>
                    <a:pt x="18090" y="31909"/>
                    <a:pt x="22419" y="29833"/>
                    <a:pt x="27046" y="27639"/>
                  </a:cubicBezTo>
                  <a:cubicBezTo>
                    <a:pt x="39026" y="21886"/>
                    <a:pt x="53853" y="14769"/>
                    <a:pt x="62749" y="14413"/>
                  </a:cubicBezTo>
                  <a:cubicBezTo>
                    <a:pt x="63142" y="14400"/>
                    <a:pt x="63533" y="14393"/>
                    <a:pt x="63923" y="14393"/>
                  </a:cubicBezTo>
                  <a:cubicBezTo>
                    <a:pt x="68785" y="14393"/>
                    <a:pt x="73494" y="15377"/>
                    <a:pt x="78051" y="16311"/>
                  </a:cubicBezTo>
                  <a:cubicBezTo>
                    <a:pt x="82482" y="17222"/>
                    <a:pt x="86999" y="18161"/>
                    <a:pt x="91583" y="18161"/>
                  </a:cubicBezTo>
                  <a:cubicBezTo>
                    <a:pt x="93565" y="18161"/>
                    <a:pt x="95559" y="17986"/>
                    <a:pt x="97564" y="17556"/>
                  </a:cubicBezTo>
                  <a:cubicBezTo>
                    <a:pt x="100885" y="16844"/>
                    <a:pt x="104147" y="15836"/>
                    <a:pt x="107290" y="14531"/>
                  </a:cubicBezTo>
                  <a:lnTo>
                    <a:pt x="109248" y="13820"/>
                  </a:lnTo>
                  <a:cubicBezTo>
                    <a:pt x="112865" y="12396"/>
                    <a:pt x="115831" y="11151"/>
                    <a:pt x="119271" y="10558"/>
                  </a:cubicBezTo>
                  <a:cubicBezTo>
                    <a:pt x="119034" y="9846"/>
                    <a:pt x="118915" y="9134"/>
                    <a:pt x="118796" y="8363"/>
                  </a:cubicBezTo>
                  <a:cubicBezTo>
                    <a:pt x="118618" y="5932"/>
                    <a:pt x="118678" y="2966"/>
                    <a:pt x="118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4155450" y="3615150"/>
              <a:ext cx="3211600" cy="842300"/>
            </a:xfrm>
            <a:custGeom>
              <a:rect b="b" l="l" r="r" t="t"/>
              <a:pathLst>
                <a:path extrusionOk="0" h="33692" w="128464">
                  <a:moveTo>
                    <a:pt x="123304" y="1"/>
                  </a:moveTo>
                  <a:cubicBezTo>
                    <a:pt x="117966" y="594"/>
                    <a:pt x="113815" y="2255"/>
                    <a:pt x="109544" y="4093"/>
                  </a:cubicBezTo>
                  <a:cubicBezTo>
                    <a:pt x="106342" y="5457"/>
                    <a:pt x="103139" y="6643"/>
                    <a:pt x="99818" y="7592"/>
                  </a:cubicBezTo>
                  <a:cubicBezTo>
                    <a:pt x="98202" y="8027"/>
                    <a:pt x="96514" y="8202"/>
                    <a:pt x="94746" y="8202"/>
                  </a:cubicBezTo>
                  <a:cubicBezTo>
                    <a:pt x="91452" y="8202"/>
                    <a:pt x="87880" y="7596"/>
                    <a:pt x="83982" y="6940"/>
                  </a:cubicBezTo>
                  <a:cubicBezTo>
                    <a:pt x="79638" y="6208"/>
                    <a:pt x="74811" y="5395"/>
                    <a:pt x="69733" y="5395"/>
                  </a:cubicBezTo>
                  <a:cubicBezTo>
                    <a:pt x="68642" y="5395"/>
                    <a:pt x="67539" y="5433"/>
                    <a:pt x="66427" y="5517"/>
                  </a:cubicBezTo>
                  <a:cubicBezTo>
                    <a:pt x="55870" y="6288"/>
                    <a:pt x="40212" y="13701"/>
                    <a:pt x="26393" y="20166"/>
                  </a:cubicBezTo>
                  <a:cubicBezTo>
                    <a:pt x="22123" y="22182"/>
                    <a:pt x="18149" y="24021"/>
                    <a:pt x="14828" y="25504"/>
                  </a:cubicBezTo>
                  <a:cubicBezTo>
                    <a:pt x="12203" y="26621"/>
                    <a:pt x="10024" y="27033"/>
                    <a:pt x="8238" y="27033"/>
                  </a:cubicBezTo>
                  <a:cubicBezTo>
                    <a:pt x="4051" y="27033"/>
                    <a:pt x="2024" y="24769"/>
                    <a:pt x="1484" y="24021"/>
                  </a:cubicBezTo>
                  <a:lnTo>
                    <a:pt x="594" y="24555"/>
                  </a:lnTo>
                  <a:cubicBezTo>
                    <a:pt x="120" y="25504"/>
                    <a:pt x="1" y="26571"/>
                    <a:pt x="357" y="27579"/>
                  </a:cubicBezTo>
                  <a:cubicBezTo>
                    <a:pt x="1329" y="30310"/>
                    <a:pt x="3276" y="33691"/>
                    <a:pt x="9610" y="33691"/>
                  </a:cubicBezTo>
                  <a:cubicBezTo>
                    <a:pt x="11392" y="33691"/>
                    <a:pt x="13521" y="33424"/>
                    <a:pt x="16074" y="32799"/>
                  </a:cubicBezTo>
                  <a:cubicBezTo>
                    <a:pt x="27639" y="29892"/>
                    <a:pt x="47923" y="15480"/>
                    <a:pt x="66901" y="13998"/>
                  </a:cubicBezTo>
                  <a:cubicBezTo>
                    <a:pt x="69066" y="13828"/>
                    <a:pt x="70971" y="13755"/>
                    <a:pt x="72666" y="13755"/>
                  </a:cubicBezTo>
                  <a:cubicBezTo>
                    <a:pt x="83516" y="13755"/>
                    <a:pt x="85780" y="16760"/>
                    <a:pt x="92715" y="16760"/>
                  </a:cubicBezTo>
                  <a:cubicBezTo>
                    <a:pt x="94166" y="16760"/>
                    <a:pt x="95821" y="16629"/>
                    <a:pt x="97801" y="16311"/>
                  </a:cubicBezTo>
                  <a:cubicBezTo>
                    <a:pt x="110731" y="14176"/>
                    <a:pt x="112451" y="8245"/>
                    <a:pt x="128464" y="8126"/>
                  </a:cubicBezTo>
                  <a:cubicBezTo>
                    <a:pt x="128464" y="8126"/>
                    <a:pt x="125854" y="4449"/>
                    <a:pt x="123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346350" y="1373275"/>
              <a:ext cx="225400" cy="222450"/>
            </a:xfrm>
            <a:custGeom>
              <a:rect b="b" l="l" r="r" t="t"/>
              <a:pathLst>
                <a:path extrusionOk="0" h="8898" w="9016">
                  <a:moveTo>
                    <a:pt x="4093" y="1"/>
                  </a:moveTo>
                  <a:lnTo>
                    <a:pt x="3085" y="2966"/>
                  </a:lnTo>
                  <a:lnTo>
                    <a:pt x="1" y="3797"/>
                  </a:lnTo>
                  <a:lnTo>
                    <a:pt x="2551" y="5754"/>
                  </a:lnTo>
                  <a:lnTo>
                    <a:pt x="2373" y="8897"/>
                  </a:lnTo>
                  <a:lnTo>
                    <a:pt x="2373" y="8897"/>
                  </a:lnTo>
                  <a:lnTo>
                    <a:pt x="4982" y="7118"/>
                  </a:lnTo>
                  <a:lnTo>
                    <a:pt x="7948" y="8185"/>
                  </a:lnTo>
                  <a:lnTo>
                    <a:pt x="7948" y="8185"/>
                  </a:lnTo>
                  <a:lnTo>
                    <a:pt x="7058" y="5161"/>
                  </a:lnTo>
                  <a:lnTo>
                    <a:pt x="9015" y="2729"/>
                  </a:lnTo>
                  <a:lnTo>
                    <a:pt x="5872" y="2670"/>
                  </a:lnTo>
                  <a:lnTo>
                    <a:pt x="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390825" y="1749900"/>
              <a:ext cx="223925" cy="222425"/>
            </a:xfrm>
            <a:custGeom>
              <a:rect b="b" l="l" r="r" t="t"/>
              <a:pathLst>
                <a:path extrusionOk="0" h="8897" w="8957">
                  <a:moveTo>
                    <a:pt x="4093" y="0"/>
                  </a:moveTo>
                  <a:lnTo>
                    <a:pt x="3026" y="3025"/>
                  </a:lnTo>
                  <a:lnTo>
                    <a:pt x="1" y="3855"/>
                  </a:lnTo>
                  <a:lnTo>
                    <a:pt x="2492" y="5753"/>
                  </a:lnTo>
                  <a:lnTo>
                    <a:pt x="2373" y="8897"/>
                  </a:lnTo>
                  <a:lnTo>
                    <a:pt x="4923" y="7117"/>
                  </a:lnTo>
                  <a:lnTo>
                    <a:pt x="7889" y="8244"/>
                  </a:lnTo>
                  <a:lnTo>
                    <a:pt x="6999" y="5219"/>
                  </a:lnTo>
                  <a:lnTo>
                    <a:pt x="8956" y="2729"/>
                  </a:lnTo>
                  <a:lnTo>
                    <a:pt x="5813" y="2669"/>
                  </a:lnTo>
                  <a:lnTo>
                    <a:pt x="40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433825" y="2157650"/>
              <a:ext cx="223925" cy="222425"/>
            </a:xfrm>
            <a:custGeom>
              <a:rect b="b" l="l" r="r" t="t"/>
              <a:pathLst>
                <a:path extrusionOk="0" h="8897" w="8957">
                  <a:moveTo>
                    <a:pt x="4093" y="0"/>
                  </a:moveTo>
                  <a:lnTo>
                    <a:pt x="3026" y="3025"/>
                  </a:lnTo>
                  <a:lnTo>
                    <a:pt x="1" y="3855"/>
                  </a:lnTo>
                  <a:lnTo>
                    <a:pt x="2492" y="5753"/>
                  </a:lnTo>
                  <a:lnTo>
                    <a:pt x="2373" y="8897"/>
                  </a:lnTo>
                  <a:lnTo>
                    <a:pt x="4923" y="7117"/>
                  </a:lnTo>
                  <a:lnTo>
                    <a:pt x="7889" y="8244"/>
                  </a:lnTo>
                  <a:lnTo>
                    <a:pt x="6999" y="5219"/>
                  </a:lnTo>
                  <a:lnTo>
                    <a:pt x="8956" y="2728"/>
                  </a:lnTo>
                  <a:lnTo>
                    <a:pt x="5813" y="2669"/>
                  </a:lnTo>
                  <a:lnTo>
                    <a:pt x="40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459050" y="2555025"/>
              <a:ext cx="225375" cy="222425"/>
            </a:xfrm>
            <a:custGeom>
              <a:rect b="b" l="l" r="r" t="t"/>
              <a:pathLst>
                <a:path extrusionOk="0" h="8897" w="9015">
                  <a:moveTo>
                    <a:pt x="4092" y="0"/>
                  </a:moveTo>
                  <a:lnTo>
                    <a:pt x="3084" y="2965"/>
                  </a:lnTo>
                  <a:lnTo>
                    <a:pt x="0" y="3796"/>
                  </a:lnTo>
                  <a:lnTo>
                    <a:pt x="2550" y="5694"/>
                  </a:lnTo>
                  <a:lnTo>
                    <a:pt x="2372" y="8896"/>
                  </a:lnTo>
                  <a:lnTo>
                    <a:pt x="2372" y="8896"/>
                  </a:lnTo>
                  <a:lnTo>
                    <a:pt x="4982" y="7058"/>
                  </a:lnTo>
                  <a:lnTo>
                    <a:pt x="7947" y="8185"/>
                  </a:lnTo>
                  <a:lnTo>
                    <a:pt x="6998" y="5160"/>
                  </a:lnTo>
                  <a:lnTo>
                    <a:pt x="9015" y="2669"/>
                  </a:lnTo>
                  <a:lnTo>
                    <a:pt x="5812" y="2610"/>
                  </a:lnTo>
                  <a:lnTo>
                    <a:pt x="40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502025" y="2980550"/>
              <a:ext cx="225400" cy="222425"/>
            </a:xfrm>
            <a:custGeom>
              <a:rect b="b" l="l" r="r" t="t"/>
              <a:pathLst>
                <a:path extrusionOk="0" h="8897" w="9016">
                  <a:moveTo>
                    <a:pt x="4093" y="1"/>
                  </a:moveTo>
                  <a:lnTo>
                    <a:pt x="3085" y="3025"/>
                  </a:lnTo>
                  <a:lnTo>
                    <a:pt x="1" y="3856"/>
                  </a:lnTo>
                  <a:lnTo>
                    <a:pt x="2551" y="5754"/>
                  </a:lnTo>
                  <a:lnTo>
                    <a:pt x="2373" y="8897"/>
                  </a:lnTo>
                  <a:lnTo>
                    <a:pt x="4983" y="7118"/>
                  </a:lnTo>
                  <a:lnTo>
                    <a:pt x="7948" y="8185"/>
                  </a:lnTo>
                  <a:lnTo>
                    <a:pt x="7059" y="5220"/>
                  </a:lnTo>
                  <a:lnTo>
                    <a:pt x="9016" y="2729"/>
                  </a:lnTo>
                  <a:lnTo>
                    <a:pt x="5873" y="2670"/>
                  </a:lnTo>
                  <a:lnTo>
                    <a:pt x="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5650" y="1183500"/>
              <a:ext cx="223925" cy="223900"/>
            </a:xfrm>
            <a:custGeom>
              <a:rect b="b" l="l" r="r" t="t"/>
              <a:pathLst>
                <a:path extrusionOk="0" h="8956" w="8957">
                  <a:moveTo>
                    <a:pt x="3974" y="0"/>
                  </a:moveTo>
                  <a:lnTo>
                    <a:pt x="3025" y="3025"/>
                  </a:lnTo>
                  <a:lnTo>
                    <a:pt x="0" y="3974"/>
                  </a:lnTo>
                  <a:lnTo>
                    <a:pt x="2610" y="5813"/>
                  </a:lnTo>
                  <a:lnTo>
                    <a:pt x="2610" y="8956"/>
                  </a:lnTo>
                  <a:lnTo>
                    <a:pt x="5101" y="7058"/>
                  </a:lnTo>
                  <a:lnTo>
                    <a:pt x="8126" y="8066"/>
                  </a:lnTo>
                  <a:lnTo>
                    <a:pt x="7058" y="5101"/>
                  </a:lnTo>
                  <a:lnTo>
                    <a:pt x="8956" y="2551"/>
                  </a:lnTo>
                  <a:lnTo>
                    <a:pt x="5813" y="2610"/>
                  </a:lnTo>
                  <a:lnTo>
                    <a:pt x="39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3475" y="1558625"/>
              <a:ext cx="223925" cy="223925"/>
            </a:xfrm>
            <a:custGeom>
              <a:rect b="b" l="l" r="r" t="t"/>
              <a:pathLst>
                <a:path extrusionOk="0" h="8957" w="8957">
                  <a:moveTo>
                    <a:pt x="3974" y="0"/>
                  </a:moveTo>
                  <a:lnTo>
                    <a:pt x="3025" y="3025"/>
                  </a:lnTo>
                  <a:lnTo>
                    <a:pt x="1" y="3974"/>
                  </a:lnTo>
                  <a:lnTo>
                    <a:pt x="2610" y="5813"/>
                  </a:lnTo>
                  <a:lnTo>
                    <a:pt x="2610" y="8956"/>
                  </a:lnTo>
                  <a:lnTo>
                    <a:pt x="5101" y="7058"/>
                  </a:lnTo>
                  <a:lnTo>
                    <a:pt x="8126" y="8066"/>
                  </a:lnTo>
                  <a:lnTo>
                    <a:pt x="7058" y="5042"/>
                  </a:lnTo>
                  <a:lnTo>
                    <a:pt x="8956" y="2551"/>
                  </a:lnTo>
                  <a:lnTo>
                    <a:pt x="5813" y="2610"/>
                  </a:lnTo>
                  <a:lnTo>
                    <a:pt x="39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952775" y="1964900"/>
              <a:ext cx="223925" cy="223900"/>
            </a:xfrm>
            <a:custGeom>
              <a:rect b="b" l="l" r="r" t="t"/>
              <a:pathLst>
                <a:path extrusionOk="0" h="8956" w="8957">
                  <a:moveTo>
                    <a:pt x="3975" y="0"/>
                  </a:moveTo>
                  <a:lnTo>
                    <a:pt x="3026" y="3025"/>
                  </a:lnTo>
                  <a:lnTo>
                    <a:pt x="1" y="3974"/>
                  </a:lnTo>
                  <a:lnTo>
                    <a:pt x="2610" y="5753"/>
                  </a:lnTo>
                  <a:lnTo>
                    <a:pt x="2551" y="8956"/>
                  </a:lnTo>
                  <a:lnTo>
                    <a:pt x="5101" y="7058"/>
                  </a:lnTo>
                  <a:lnTo>
                    <a:pt x="8067" y="8066"/>
                  </a:lnTo>
                  <a:lnTo>
                    <a:pt x="7059" y="5041"/>
                  </a:lnTo>
                  <a:lnTo>
                    <a:pt x="8956" y="2491"/>
                  </a:lnTo>
                  <a:lnTo>
                    <a:pt x="8956" y="2491"/>
                  </a:lnTo>
                  <a:lnTo>
                    <a:pt x="5813" y="2550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994300" y="2359300"/>
              <a:ext cx="223925" cy="223900"/>
            </a:xfrm>
            <a:custGeom>
              <a:rect b="b" l="l" r="r" t="t"/>
              <a:pathLst>
                <a:path extrusionOk="0" h="8956" w="8957">
                  <a:moveTo>
                    <a:pt x="3915" y="0"/>
                  </a:moveTo>
                  <a:lnTo>
                    <a:pt x="3025" y="3025"/>
                  </a:lnTo>
                  <a:lnTo>
                    <a:pt x="1" y="3974"/>
                  </a:lnTo>
                  <a:lnTo>
                    <a:pt x="2610" y="5812"/>
                  </a:lnTo>
                  <a:lnTo>
                    <a:pt x="2551" y="8956"/>
                  </a:lnTo>
                  <a:lnTo>
                    <a:pt x="2551" y="8956"/>
                  </a:lnTo>
                  <a:lnTo>
                    <a:pt x="5101" y="7058"/>
                  </a:lnTo>
                  <a:lnTo>
                    <a:pt x="8067" y="8066"/>
                  </a:lnTo>
                  <a:lnTo>
                    <a:pt x="7058" y="5101"/>
                  </a:lnTo>
                  <a:lnTo>
                    <a:pt x="8956" y="2551"/>
                  </a:lnTo>
                  <a:lnTo>
                    <a:pt x="5753" y="2610"/>
                  </a:lnTo>
                  <a:lnTo>
                    <a:pt x="3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1053600" y="2784825"/>
              <a:ext cx="223925" cy="223925"/>
            </a:xfrm>
            <a:custGeom>
              <a:rect b="b" l="l" r="r" t="t"/>
              <a:pathLst>
                <a:path extrusionOk="0" h="8957" w="8957">
                  <a:moveTo>
                    <a:pt x="3975" y="1"/>
                  </a:moveTo>
                  <a:lnTo>
                    <a:pt x="3026" y="3026"/>
                  </a:lnTo>
                  <a:lnTo>
                    <a:pt x="1" y="3975"/>
                  </a:lnTo>
                  <a:lnTo>
                    <a:pt x="2610" y="5754"/>
                  </a:lnTo>
                  <a:lnTo>
                    <a:pt x="2551" y="8957"/>
                  </a:lnTo>
                  <a:lnTo>
                    <a:pt x="2551" y="8957"/>
                  </a:lnTo>
                  <a:lnTo>
                    <a:pt x="5101" y="6999"/>
                  </a:lnTo>
                  <a:lnTo>
                    <a:pt x="8067" y="8008"/>
                  </a:lnTo>
                  <a:lnTo>
                    <a:pt x="7059" y="5042"/>
                  </a:lnTo>
                  <a:lnTo>
                    <a:pt x="8957" y="2492"/>
                  </a:lnTo>
                  <a:lnTo>
                    <a:pt x="8957" y="2492"/>
                  </a:lnTo>
                  <a:lnTo>
                    <a:pt x="5813" y="2551"/>
                  </a:lnTo>
                  <a:lnTo>
                    <a:pt x="39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616200" y="1493375"/>
              <a:ext cx="222450" cy="223925"/>
            </a:xfrm>
            <a:custGeom>
              <a:rect b="b" l="l" r="r" t="t"/>
              <a:pathLst>
                <a:path extrusionOk="0" h="8957" w="8898">
                  <a:moveTo>
                    <a:pt x="3915" y="1"/>
                  </a:moveTo>
                  <a:lnTo>
                    <a:pt x="2966" y="3026"/>
                  </a:lnTo>
                  <a:lnTo>
                    <a:pt x="1" y="3975"/>
                  </a:lnTo>
                  <a:lnTo>
                    <a:pt x="2551" y="5813"/>
                  </a:lnTo>
                  <a:lnTo>
                    <a:pt x="2551" y="8957"/>
                  </a:lnTo>
                  <a:lnTo>
                    <a:pt x="5042" y="7059"/>
                  </a:lnTo>
                  <a:lnTo>
                    <a:pt x="8067" y="8067"/>
                  </a:lnTo>
                  <a:lnTo>
                    <a:pt x="7059" y="5042"/>
                  </a:lnTo>
                  <a:lnTo>
                    <a:pt x="8897" y="2492"/>
                  </a:lnTo>
                  <a:lnTo>
                    <a:pt x="5754" y="2551"/>
                  </a:lnTo>
                  <a:lnTo>
                    <a:pt x="39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674025" y="1868525"/>
              <a:ext cx="222450" cy="223900"/>
            </a:xfrm>
            <a:custGeom>
              <a:rect b="b" l="l" r="r" t="t"/>
              <a:pathLst>
                <a:path extrusionOk="0" h="8956" w="8898">
                  <a:moveTo>
                    <a:pt x="3915" y="0"/>
                  </a:moveTo>
                  <a:lnTo>
                    <a:pt x="2966" y="3025"/>
                  </a:lnTo>
                  <a:lnTo>
                    <a:pt x="1" y="3974"/>
                  </a:lnTo>
                  <a:lnTo>
                    <a:pt x="2551" y="5753"/>
                  </a:lnTo>
                  <a:lnTo>
                    <a:pt x="2551" y="8956"/>
                  </a:lnTo>
                  <a:lnTo>
                    <a:pt x="5042" y="7058"/>
                  </a:lnTo>
                  <a:lnTo>
                    <a:pt x="8067" y="8066"/>
                  </a:lnTo>
                  <a:lnTo>
                    <a:pt x="7059" y="5041"/>
                  </a:lnTo>
                  <a:lnTo>
                    <a:pt x="8897" y="2491"/>
                  </a:lnTo>
                  <a:lnTo>
                    <a:pt x="8897" y="2491"/>
                  </a:lnTo>
                  <a:lnTo>
                    <a:pt x="5754" y="2550"/>
                  </a:lnTo>
                  <a:lnTo>
                    <a:pt x="3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731850" y="2274775"/>
              <a:ext cx="223925" cy="222425"/>
            </a:xfrm>
            <a:custGeom>
              <a:rect b="b" l="l" r="r" t="t"/>
              <a:pathLst>
                <a:path extrusionOk="0" h="8897" w="8957">
                  <a:moveTo>
                    <a:pt x="3975" y="1"/>
                  </a:moveTo>
                  <a:lnTo>
                    <a:pt x="3026" y="3025"/>
                  </a:lnTo>
                  <a:lnTo>
                    <a:pt x="1" y="3974"/>
                  </a:lnTo>
                  <a:lnTo>
                    <a:pt x="2610" y="5754"/>
                  </a:lnTo>
                  <a:lnTo>
                    <a:pt x="2610" y="8897"/>
                  </a:lnTo>
                  <a:lnTo>
                    <a:pt x="5101" y="6999"/>
                  </a:lnTo>
                  <a:lnTo>
                    <a:pt x="8126" y="8007"/>
                  </a:lnTo>
                  <a:lnTo>
                    <a:pt x="7059" y="5042"/>
                  </a:lnTo>
                  <a:lnTo>
                    <a:pt x="8956" y="2492"/>
                  </a:lnTo>
                  <a:lnTo>
                    <a:pt x="5813" y="2551"/>
                  </a:lnTo>
                  <a:lnTo>
                    <a:pt x="39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773375" y="2669175"/>
              <a:ext cx="223925" cy="223925"/>
            </a:xfrm>
            <a:custGeom>
              <a:rect b="b" l="l" r="r" t="t"/>
              <a:pathLst>
                <a:path extrusionOk="0" h="8957" w="8957">
                  <a:moveTo>
                    <a:pt x="3974" y="1"/>
                  </a:moveTo>
                  <a:lnTo>
                    <a:pt x="3025" y="3026"/>
                  </a:lnTo>
                  <a:lnTo>
                    <a:pt x="0" y="3974"/>
                  </a:lnTo>
                  <a:lnTo>
                    <a:pt x="2610" y="5813"/>
                  </a:lnTo>
                  <a:lnTo>
                    <a:pt x="2551" y="8956"/>
                  </a:lnTo>
                  <a:lnTo>
                    <a:pt x="5101" y="7059"/>
                  </a:lnTo>
                  <a:lnTo>
                    <a:pt x="8066" y="8067"/>
                  </a:lnTo>
                  <a:lnTo>
                    <a:pt x="7058" y="5042"/>
                  </a:lnTo>
                  <a:lnTo>
                    <a:pt x="8956" y="2551"/>
                  </a:lnTo>
                  <a:lnTo>
                    <a:pt x="5813" y="2610"/>
                  </a:lnTo>
                  <a:lnTo>
                    <a:pt x="39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1117375" y="1327325"/>
              <a:ext cx="223900" cy="223900"/>
            </a:xfrm>
            <a:custGeom>
              <a:rect b="b" l="l" r="r" t="t"/>
              <a:pathLst>
                <a:path extrusionOk="0" h="8956" w="8956">
                  <a:moveTo>
                    <a:pt x="3915" y="0"/>
                  </a:moveTo>
                  <a:lnTo>
                    <a:pt x="3025" y="3025"/>
                  </a:lnTo>
                  <a:lnTo>
                    <a:pt x="0" y="3974"/>
                  </a:lnTo>
                  <a:lnTo>
                    <a:pt x="2610" y="5813"/>
                  </a:lnTo>
                  <a:lnTo>
                    <a:pt x="2550" y="8956"/>
                  </a:lnTo>
                  <a:lnTo>
                    <a:pt x="5101" y="7058"/>
                  </a:lnTo>
                  <a:lnTo>
                    <a:pt x="8066" y="8066"/>
                  </a:lnTo>
                  <a:lnTo>
                    <a:pt x="7058" y="5101"/>
                  </a:lnTo>
                  <a:lnTo>
                    <a:pt x="8956" y="2551"/>
                  </a:lnTo>
                  <a:lnTo>
                    <a:pt x="5753" y="2610"/>
                  </a:lnTo>
                  <a:lnTo>
                    <a:pt x="3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1175200" y="1702450"/>
              <a:ext cx="223900" cy="223925"/>
            </a:xfrm>
            <a:custGeom>
              <a:rect b="b" l="l" r="r" t="t"/>
              <a:pathLst>
                <a:path extrusionOk="0" h="8957" w="8956">
                  <a:moveTo>
                    <a:pt x="3915" y="0"/>
                  </a:moveTo>
                  <a:lnTo>
                    <a:pt x="3025" y="3025"/>
                  </a:lnTo>
                  <a:lnTo>
                    <a:pt x="0" y="3974"/>
                  </a:lnTo>
                  <a:lnTo>
                    <a:pt x="2610" y="5813"/>
                  </a:lnTo>
                  <a:lnTo>
                    <a:pt x="2550" y="8956"/>
                  </a:lnTo>
                  <a:lnTo>
                    <a:pt x="5101" y="7058"/>
                  </a:lnTo>
                  <a:lnTo>
                    <a:pt x="8066" y="8066"/>
                  </a:lnTo>
                  <a:lnTo>
                    <a:pt x="8066" y="8066"/>
                  </a:lnTo>
                  <a:lnTo>
                    <a:pt x="7058" y="5101"/>
                  </a:lnTo>
                  <a:lnTo>
                    <a:pt x="8956" y="2551"/>
                  </a:lnTo>
                  <a:lnTo>
                    <a:pt x="5753" y="2610"/>
                  </a:lnTo>
                  <a:lnTo>
                    <a:pt x="3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1234500" y="2108725"/>
              <a:ext cx="222425" cy="223900"/>
            </a:xfrm>
            <a:custGeom>
              <a:rect b="b" l="l" r="r" t="t"/>
              <a:pathLst>
                <a:path extrusionOk="0" h="8956" w="8897">
                  <a:moveTo>
                    <a:pt x="3915" y="0"/>
                  </a:moveTo>
                  <a:lnTo>
                    <a:pt x="3025" y="3025"/>
                  </a:lnTo>
                  <a:lnTo>
                    <a:pt x="1" y="3974"/>
                  </a:lnTo>
                  <a:lnTo>
                    <a:pt x="2551" y="5812"/>
                  </a:lnTo>
                  <a:lnTo>
                    <a:pt x="2551" y="8956"/>
                  </a:lnTo>
                  <a:lnTo>
                    <a:pt x="5101" y="7058"/>
                  </a:lnTo>
                  <a:lnTo>
                    <a:pt x="8067" y="8066"/>
                  </a:lnTo>
                  <a:lnTo>
                    <a:pt x="8067" y="8066"/>
                  </a:lnTo>
                  <a:lnTo>
                    <a:pt x="7058" y="5041"/>
                  </a:lnTo>
                  <a:lnTo>
                    <a:pt x="8897" y="2491"/>
                  </a:lnTo>
                  <a:lnTo>
                    <a:pt x="5754" y="2550"/>
                  </a:lnTo>
                  <a:lnTo>
                    <a:pt x="3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1276025" y="2504600"/>
              <a:ext cx="222425" cy="222425"/>
            </a:xfrm>
            <a:custGeom>
              <a:rect b="b" l="l" r="r" t="t"/>
              <a:pathLst>
                <a:path extrusionOk="0" h="8897" w="8897">
                  <a:moveTo>
                    <a:pt x="3915" y="0"/>
                  </a:moveTo>
                  <a:lnTo>
                    <a:pt x="2966" y="3025"/>
                  </a:lnTo>
                  <a:lnTo>
                    <a:pt x="0" y="3974"/>
                  </a:lnTo>
                  <a:lnTo>
                    <a:pt x="2550" y="5753"/>
                  </a:lnTo>
                  <a:lnTo>
                    <a:pt x="2550" y="8897"/>
                  </a:lnTo>
                  <a:lnTo>
                    <a:pt x="5041" y="6999"/>
                  </a:lnTo>
                  <a:lnTo>
                    <a:pt x="8066" y="8007"/>
                  </a:lnTo>
                  <a:lnTo>
                    <a:pt x="7058" y="5042"/>
                  </a:lnTo>
                  <a:lnTo>
                    <a:pt x="8897" y="2491"/>
                  </a:lnTo>
                  <a:lnTo>
                    <a:pt x="5753" y="2551"/>
                  </a:lnTo>
                  <a:lnTo>
                    <a:pt x="3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1608150" y="1223525"/>
              <a:ext cx="222425" cy="223925"/>
            </a:xfrm>
            <a:custGeom>
              <a:rect b="b" l="l" r="r" t="t"/>
              <a:pathLst>
                <a:path extrusionOk="0" h="8957" w="8897">
                  <a:moveTo>
                    <a:pt x="3915" y="1"/>
                  </a:moveTo>
                  <a:lnTo>
                    <a:pt x="3025" y="3025"/>
                  </a:lnTo>
                  <a:lnTo>
                    <a:pt x="0" y="4034"/>
                  </a:lnTo>
                  <a:lnTo>
                    <a:pt x="2610" y="5813"/>
                  </a:lnTo>
                  <a:lnTo>
                    <a:pt x="2610" y="8956"/>
                  </a:lnTo>
                  <a:lnTo>
                    <a:pt x="5101" y="7058"/>
                  </a:lnTo>
                  <a:lnTo>
                    <a:pt x="8126" y="8007"/>
                  </a:lnTo>
                  <a:lnTo>
                    <a:pt x="7058" y="5042"/>
                  </a:lnTo>
                  <a:lnTo>
                    <a:pt x="8897" y="2492"/>
                  </a:lnTo>
                  <a:lnTo>
                    <a:pt x="8897" y="2492"/>
                  </a:lnTo>
                  <a:lnTo>
                    <a:pt x="5753" y="2551"/>
                  </a:lnTo>
                  <a:lnTo>
                    <a:pt x="39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1668950" y="1598650"/>
              <a:ext cx="222425" cy="223925"/>
            </a:xfrm>
            <a:custGeom>
              <a:rect b="b" l="l" r="r" t="t"/>
              <a:pathLst>
                <a:path extrusionOk="0" h="8957" w="8897">
                  <a:moveTo>
                    <a:pt x="3914" y="1"/>
                  </a:moveTo>
                  <a:lnTo>
                    <a:pt x="2965" y="3026"/>
                  </a:lnTo>
                  <a:lnTo>
                    <a:pt x="0" y="3974"/>
                  </a:lnTo>
                  <a:lnTo>
                    <a:pt x="2610" y="5754"/>
                  </a:lnTo>
                  <a:lnTo>
                    <a:pt x="2610" y="8956"/>
                  </a:lnTo>
                  <a:lnTo>
                    <a:pt x="5101" y="6999"/>
                  </a:lnTo>
                  <a:lnTo>
                    <a:pt x="8125" y="8007"/>
                  </a:lnTo>
                  <a:lnTo>
                    <a:pt x="7058" y="5042"/>
                  </a:lnTo>
                  <a:lnTo>
                    <a:pt x="8896" y="2492"/>
                  </a:lnTo>
                  <a:lnTo>
                    <a:pt x="8896" y="2492"/>
                  </a:lnTo>
                  <a:lnTo>
                    <a:pt x="5753" y="2551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1729725" y="2003450"/>
              <a:ext cx="223925" cy="223900"/>
            </a:xfrm>
            <a:custGeom>
              <a:rect b="b" l="l" r="r" t="t"/>
              <a:pathLst>
                <a:path extrusionOk="0" h="8956" w="8957">
                  <a:moveTo>
                    <a:pt x="3915" y="0"/>
                  </a:moveTo>
                  <a:lnTo>
                    <a:pt x="3025" y="3025"/>
                  </a:lnTo>
                  <a:lnTo>
                    <a:pt x="1" y="4033"/>
                  </a:lnTo>
                  <a:lnTo>
                    <a:pt x="2610" y="5812"/>
                  </a:lnTo>
                  <a:lnTo>
                    <a:pt x="2610" y="8956"/>
                  </a:lnTo>
                  <a:lnTo>
                    <a:pt x="5161" y="7058"/>
                  </a:lnTo>
                  <a:lnTo>
                    <a:pt x="8126" y="8007"/>
                  </a:lnTo>
                  <a:lnTo>
                    <a:pt x="7118" y="5041"/>
                  </a:lnTo>
                  <a:lnTo>
                    <a:pt x="8956" y="2491"/>
                  </a:lnTo>
                  <a:lnTo>
                    <a:pt x="5813" y="2550"/>
                  </a:lnTo>
                  <a:lnTo>
                    <a:pt x="3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1774200" y="2397850"/>
              <a:ext cx="223925" cy="225400"/>
            </a:xfrm>
            <a:custGeom>
              <a:rect b="b" l="l" r="r" t="t"/>
              <a:pathLst>
                <a:path extrusionOk="0" h="9016" w="8957">
                  <a:moveTo>
                    <a:pt x="3915" y="0"/>
                  </a:moveTo>
                  <a:lnTo>
                    <a:pt x="3026" y="3084"/>
                  </a:lnTo>
                  <a:lnTo>
                    <a:pt x="1" y="4033"/>
                  </a:lnTo>
                  <a:lnTo>
                    <a:pt x="2611" y="5813"/>
                  </a:lnTo>
                  <a:lnTo>
                    <a:pt x="2611" y="9015"/>
                  </a:lnTo>
                  <a:lnTo>
                    <a:pt x="5102" y="7058"/>
                  </a:lnTo>
                  <a:lnTo>
                    <a:pt x="8126" y="8066"/>
                  </a:lnTo>
                  <a:lnTo>
                    <a:pt x="7059" y="5042"/>
                  </a:lnTo>
                  <a:lnTo>
                    <a:pt x="8957" y="2491"/>
                  </a:lnTo>
                  <a:lnTo>
                    <a:pt x="5754" y="2610"/>
                  </a:lnTo>
                  <a:lnTo>
                    <a:pt x="3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2039625" y="1081200"/>
              <a:ext cx="201675" cy="201675"/>
            </a:xfrm>
            <a:custGeom>
              <a:rect b="b" l="l" r="r" t="t"/>
              <a:pathLst>
                <a:path extrusionOk="0" h="8067" w="8067">
                  <a:moveTo>
                    <a:pt x="3559" y="0"/>
                  </a:moveTo>
                  <a:lnTo>
                    <a:pt x="2728" y="2728"/>
                  </a:lnTo>
                  <a:lnTo>
                    <a:pt x="0" y="3618"/>
                  </a:lnTo>
                  <a:lnTo>
                    <a:pt x="2373" y="5219"/>
                  </a:lnTo>
                  <a:lnTo>
                    <a:pt x="2373" y="8066"/>
                  </a:lnTo>
                  <a:lnTo>
                    <a:pt x="4626" y="6346"/>
                  </a:lnTo>
                  <a:lnTo>
                    <a:pt x="7295" y="7236"/>
                  </a:lnTo>
                  <a:lnTo>
                    <a:pt x="6406" y="4567"/>
                  </a:lnTo>
                  <a:lnTo>
                    <a:pt x="8066" y="2254"/>
                  </a:lnTo>
                  <a:lnTo>
                    <a:pt x="5219" y="2313"/>
                  </a:lnTo>
                  <a:lnTo>
                    <a:pt x="35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2428100" y="1048575"/>
              <a:ext cx="201675" cy="201675"/>
            </a:xfrm>
            <a:custGeom>
              <a:rect b="b" l="l" r="r" t="t"/>
              <a:pathLst>
                <a:path extrusionOk="0" h="8067" w="8067">
                  <a:moveTo>
                    <a:pt x="3559" y="0"/>
                  </a:moveTo>
                  <a:lnTo>
                    <a:pt x="2728" y="2728"/>
                  </a:lnTo>
                  <a:lnTo>
                    <a:pt x="0" y="3618"/>
                  </a:lnTo>
                  <a:lnTo>
                    <a:pt x="2373" y="5219"/>
                  </a:lnTo>
                  <a:lnTo>
                    <a:pt x="2373" y="8066"/>
                  </a:lnTo>
                  <a:lnTo>
                    <a:pt x="4626" y="6346"/>
                  </a:lnTo>
                  <a:lnTo>
                    <a:pt x="7295" y="7236"/>
                  </a:lnTo>
                  <a:lnTo>
                    <a:pt x="6346" y="4508"/>
                  </a:lnTo>
                  <a:lnTo>
                    <a:pt x="8066" y="2254"/>
                  </a:lnTo>
                  <a:lnTo>
                    <a:pt x="5219" y="2313"/>
                  </a:lnTo>
                  <a:lnTo>
                    <a:pt x="35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2094475" y="1417775"/>
              <a:ext cx="200200" cy="201675"/>
            </a:xfrm>
            <a:custGeom>
              <a:rect b="b" l="l" r="r" t="t"/>
              <a:pathLst>
                <a:path extrusionOk="0" h="8067" w="8008">
                  <a:moveTo>
                    <a:pt x="3500" y="0"/>
                  </a:moveTo>
                  <a:lnTo>
                    <a:pt x="2729" y="2728"/>
                  </a:lnTo>
                  <a:lnTo>
                    <a:pt x="1" y="3618"/>
                  </a:lnTo>
                  <a:lnTo>
                    <a:pt x="2373" y="5219"/>
                  </a:lnTo>
                  <a:lnTo>
                    <a:pt x="2314" y="8066"/>
                  </a:lnTo>
                  <a:lnTo>
                    <a:pt x="4627" y="6346"/>
                  </a:lnTo>
                  <a:lnTo>
                    <a:pt x="7296" y="7236"/>
                  </a:lnTo>
                  <a:lnTo>
                    <a:pt x="7296" y="7236"/>
                  </a:lnTo>
                  <a:lnTo>
                    <a:pt x="6347" y="4567"/>
                  </a:lnTo>
                  <a:lnTo>
                    <a:pt x="8007" y="2254"/>
                  </a:lnTo>
                  <a:lnTo>
                    <a:pt x="8007" y="2254"/>
                  </a:lnTo>
                  <a:lnTo>
                    <a:pt x="5220" y="2313"/>
                  </a:lnTo>
                  <a:lnTo>
                    <a:pt x="3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2509650" y="1392550"/>
              <a:ext cx="201675" cy="201675"/>
            </a:xfrm>
            <a:custGeom>
              <a:rect b="b" l="l" r="r" t="t"/>
              <a:pathLst>
                <a:path extrusionOk="0" h="8067" w="8067">
                  <a:moveTo>
                    <a:pt x="3559" y="1"/>
                  </a:moveTo>
                  <a:lnTo>
                    <a:pt x="2728" y="2729"/>
                  </a:lnTo>
                  <a:lnTo>
                    <a:pt x="0" y="3619"/>
                  </a:lnTo>
                  <a:lnTo>
                    <a:pt x="2373" y="5220"/>
                  </a:lnTo>
                  <a:lnTo>
                    <a:pt x="2373" y="8067"/>
                  </a:lnTo>
                  <a:lnTo>
                    <a:pt x="4626" y="6347"/>
                  </a:lnTo>
                  <a:lnTo>
                    <a:pt x="7295" y="7237"/>
                  </a:lnTo>
                  <a:lnTo>
                    <a:pt x="6406" y="4508"/>
                  </a:lnTo>
                  <a:lnTo>
                    <a:pt x="8066" y="2255"/>
                  </a:lnTo>
                  <a:lnTo>
                    <a:pt x="5219" y="2314"/>
                  </a:lnTo>
                  <a:lnTo>
                    <a:pt x="35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2171575" y="1797350"/>
              <a:ext cx="200200" cy="201675"/>
            </a:xfrm>
            <a:custGeom>
              <a:rect b="b" l="l" r="r" t="t"/>
              <a:pathLst>
                <a:path extrusionOk="0" h="8067" w="8008">
                  <a:moveTo>
                    <a:pt x="3500" y="0"/>
                  </a:moveTo>
                  <a:lnTo>
                    <a:pt x="2729" y="2728"/>
                  </a:lnTo>
                  <a:lnTo>
                    <a:pt x="1" y="3618"/>
                  </a:lnTo>
                  <a:lnTo>
                    <a:pt x="2314" y="5219"/>
                  </a:lnTo>
                  <a:lnTo>
                    <a:pt x="2314" y="8066"/>
                  </a:lnTo>
                  <a:lnTo>
                    <a:pt x="4627" y="6346"/>
                  </a:lnTo>
                  <a:lnTo>
                    <a:pt x="7296" y="7236"/>
                  </a:lnTo>
                  <a:lnTo>
                    <a:pt x="6347" y="4508"/>
                  </a:lnTo>
                  <a:lnTo>
                    <a:pt x="8007" y="2254"/>
                  </a:lnTo>
                  <a:lnTo>
                    <a:pt x="5161" y="2313"/>
                  </a:lnTo>
                  <a:lnTo>
                    <a:pt x="3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2537825" y="1767700"/>
              <a:ext cx="200175" cy="201650"/>
            </a:xfrm>
            <a:custGeom>
              <a:rect b="b" l="l" r="r" t="t"/>
              <a:pathLst>
                <a:path extrusionOk="0" h="8066" w="8007">
                  <a:moveTo>
                    <a:pt x="3499" y="0"/>
                  </a:moveTo>
                  <a:lnTo>
                    <a:pt x="2728" y="2728"/>
                  </a:lnTo>
                  <a:lnTo>
                    <a:pt x="0" y="3618"/>
                  </a:lnTo>
                  <a:lnTo>
                    <a:pt x="2372" y="5219"/>
                  </a:lnTo>
                  <a:lnTo>
                    <a:pt x="2313" y="8066"/>
                  </a:lnTo>
                  <a:lnTo>
                    <a:pt x="4626" y="6346"/>
                  </a:lnTo>
                  <a:lnTo>
                    <a:pt x="7295" y="7236"/>
                  </a:lnTo>
                  <a:lnTo>
                    <a:pt x="6346" y="4507"/>
                  </a:lnTo>
                  <a:lnTo>
                    <a:pt x="8007" y="2254"/>
                  </a:lnTo>
                  <a:lnTo>
                    <a:pt x="5160" y="2313"/>
                  </a:lnTo>
                  <a:lnTo>
                    <a:pt x="34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2214575" y="2212500"/>
              <a:ext cx="200200" cy="201675"/>
            </a:xfrm>
            <a:custGeom>
              <a:rect b="b" l="l" r="r" t="t"/>
              <a:pathLst>
                <a:path extrusionOk="0" h="8067" w="8008">
                  <a:moveTo>
                    <a:pt x="3500" y="1"/>
                  </a:moveTo>
                  <a:lnTo>
                    <a:pt x="2670" y="2729"/>
                  </a:lnTo>
                  <a:lnTo>
                    <a:pt x="1" y="3618"/>
                  </a:lnTo>
                  <a:lnTo>
                    <a:pt x="2314" y="5220"/>
                  </a:lnTo>
                  <a:lnTo>
                    <a:pt x="2314" y="8067"/>
                  </a:lnTo>
                  <a:lnTo>
                    <a:pt x="4567" y="6347"/>
                  </a:lnTo>
                  <a:lnTo>
                    <a:pt x="7296" y="7236"/>
                  </a:lnTo>
                  <a:lnTo>
                    <a:pt x="6347" y="4567"/>
                  </a:lnTo>
                  <a:lnTo>
                    <a:pt x="8007" y="2254"/>
                  </a:lnTo>
                  <a:lnTo>
                    <a:pt x="5161" y="2314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2588225" y="2120575"/>
              <a:ext cx="200200" cy="200200"/>
            </a:xfrm>
            <a:custGeom>
              <a:rect b="b" l="l" r="r" t="t"/>
              <a:pathLst>
                <a:path extrusionOk="0" h="8008" w="8008">
                  <a:moveTo>
                    <a:pt x="3500" y="1"/>
                  </a:moveTo>
                  <a:lnTo>
                    <a:pt x="2729" y="2669"/>
                  </a:lnTo>
                  <a:lnTo>
                    <a:pt x="1" y="3559"/>
                  </a:lnTo>
                  <a:lnTo>
                    <a:pt x="2373" y="5160"/>
                  </a:lnTo>
                  <a:lnTo>
                    <a:pt x="2314" y="8007"/>
                  </a:lnTo>
                  <a:lnTo>
                    <a:pt x="2314" y="8007"/>
                  </a:lnTo>
                  <a:lnTo>
                    <a:pt x="4627" y="6287"/>
                  </a:lnTo>
                  <a:lnTo>
                    <a:pt x="7296" y="7177"/>
                  </a:lnTo>
                  <a:lnTo>
                    <a:pt x="6347" y="4508"/>
                  </a:lnTo>
                  <a:lnTo>
                    <a:pt x="8007" y="2195"/>
                  </a:lnTo>
                  <a:lnTo>
                    <a:pt x="5160" y="2254"/>
                  </a:lnTo>
                  <a:lnTo>
                    <a:pt x="35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1350150" y="1005575"/>
              <a:ext cx="222425" cy="223900"/>
            </a:xfrm>
            <a:custGeom>
              <a:rect b="b" l="l" r="r" t="t"/>
              <a:pathLst>
                <a:path extrusionOk="0" h="8956" w="8897">
                  <a:moveTo>
                    <a:pt x="3915" y="0"/>
                  </a:moveTo>
                  <a:lnTo>
                    <a:pt x="2966" y="3025"/>
                  </a:lnTo>
                  <a:lnTo>
                    <a:pt x="1" y="3974"/>
                  </a:lnTo>
                  <a:lnTo>
                    <a:pt x="2551" y="5813"/>
                  </a:lnTo>
                  <a:lnTo>
                    <a:pt x="2551" y="8956"/>
                  </a:lnTo>
                  <a:lnTo>
                    <a:pt x="5042" y="7058"/>
                  </a:lnTo>
                  <a:lnTo>
                    <a:pt x="8067" y="8066"/>
                  </a:lnTo>
                  <a:lnTo>
                    <a:pt x="7058" y="5042"/>
                  </a:lnTo>
                  <a:lnTo>
                    <a:pt x="8897" y="2551"/>
                  </a:lnTo>
                  <a:lnTo>
                    <a:pt x="5754" y="2551"/>
                  </a:lnTo>
                  <a:lnTo>
                    <a:pt x="3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1407975" y="1380700"/>
              <a:ext cx="222450" cy="223925"/>
            </a:xfrm>
            <a:custGeom>
              <a:rect b="b" l="l" r="r" t="t"/>
              <a:pathLst>
                <a:path extrusionOk="0" h="8957" w="8898">
                  <a:moveTo>
                    <a:pt x="3915" y="0"/>
                  </a:moveTo>
                  <a:lnTo>
                    <a:pt x="2966" y="3025"/>
                  </a:lnTo>
                  <a:lnTo>
                    <a:pt x="1" y="3974"/>
                  </a:lnTo>
                  <a:lnTo>
                    <a:pt x="2551" y="5813"/>
                  </a:lnTo>
                  <a:lnTo>
                    <a:pt x="2551" y="8956"/>
                  </a:lnTo>
                  <a:lnTo>
                    <a:pt x="5042" y="7058"/>
                  </a:lnTo>
                  <a:lnTo>
                    <a:pt x="8067" y="8066"/>
                  </a:lnTo>
                  <a:lnTo>
                    <a:pt x="6999" y="5042"/>
                  </a:lnTo>
                  <a:lnTo>
                    <a:pt x="8897" y="2491"/>
                  </a:lnTo>
                  <a:lnTo>
                    <a:pt x="5754" y="2551"/>
                  </a:lnTo>
                  <a:lnTo>
                    <a:pt x="3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1465800" y="1786975"/>
              <a:ext cx="223925" cy="222425"/>
            </a:xfrm>
            <a:custGeom>
              <a:rect b="b" l="l" r="r" t="t"/>
              <a:pathLst>
                <a:path extrusionOk="0" h="8897" w="8957">
                  <a:moveTo>
                    <a:pt x="3974" y="0"/>
                  </a:moveTo>
                  <a:lnTo>
                    <a:pt x="3025" y="3025"/>
                  </a:lnTo>
                  <a:lnTo>
                    <a:pt x="1" y="3974"/>
                  </a:lnTo>
                  <a:lnTo>
                    <a:pt x="2610" y="5753"/>
                  </a:lnTo>
                  <a:lnTo>
                    <a:pt x="2610" y="8896"/>
                  </a:lnTo>
                  <a:lnTo>
                    <a:pt x="5101" y="6998"/>
                  </a:lnTo>
                  <a:lnTo>
                    <a:pt x="8126" y="8007"/>
                  </a:lnTo>
                  <a:lnTo>
                    <a:pt x="8126" y="8007"/>
                  </a:lnTo>
                  <a:lnTo>
                    <a:pt x="7058" y="5041"/>
                  </a:lnTo>
                  <a:lnTo>
                    <a:pt x="8956" y="2491"/>
                  </a:lnTo>
                  <a:lnTo>
                    <a:pt x="5813" y="2550"/>
                  </a:lnTo>
                  <a:lnTo>
                    <a:pt x="39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1507325" y="2181375"/>
              <a:ext cx="223900" cy="223900"/>
            </a:xfrm>
            <a:custGeom>
              <a:rect b="b" l="l" r="r" t="t"/>
              <a:pathLst>
                <a:path extrusionOk="0" h="8956" w="8956">
                  <a:moveTo>
                    <a:pt x="3974" y="0"/>
                  </a:moveTo>
                  <a:lnTo>
                    <a:pt x="3025" y="3025"/>
                  </a:lnTo>
                  <a:lnTo>
                    <a:pt x="0" y="3974"/>
                  </a:lnTo>
                  <a:lnTo>
                    <a:pt x="2610" y="5812"/>
                  </a:lnTo>
                  <a:lnTo>
                    <a:pt x="2551" y="8956"/>
                  </a:lnTo>
                  <a:lnTo>
                    <a:pt x="5101" y="7058"/>
                  </a:lnTo>
                  <a:lnTo>
                    <a:pt x="8066" y="8066"/>
                  </a:lnTo>
                  <a:lnTo>
                    <a:pt x="7058" y="5101"/>
                  </a:lnTo>
                  <a:lnTo>
                    <a:pt x="8956" y="2550"/>
                  </a:lnTo>
                  <a:lnTo>
                    <a:pt x="8956" y="2550"/>
                  </a:lnTo>
                  <a:lnTo>
                    <a:pt x="5813" y="2610"/>
                  </a:lnTo>
                  <a:lnTo>
                    <a:pt x="39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1566625" y="2605425"/>
              <a:ext cx="223925" cy="223925"/>
            </a:xfrm>
            <a:custGeom>
              <a:rect b="b" l="l" r="r" t="t"/>
              <a:pathLst>
                <a:path extrusionOk="0" h="8957" w="8957">
                  <a:moveTo>
                    <a:pt x="3974" y="1"/>
                  </a:moveTo>
                  <a:lnTo>
                    <a:pt x="3025" y="3025"/>
                  </a:lnTo>
                  <a:lnTo>
                    <a:pt x="1" y="3974"/>
                  </a:lnTo>
                  <a:lnTo>
                    <a:pt x="2610" y="5813"/>
                  </a:lnTo>
                  <a:lnTo>
                    <a:pt x="2610" y="8956"/>
                  </a:lnTo>
                  <a:lnTo>
                    <a:pt x="5101" y="7058"/>
                  </a:lnTo>
                  <a:lnTo>
                    <a:pt x="8126" y="8067"/>
                  </a:lnTo>
                  <a:lnTo>
                    <a:pt x="7058" y="5101"/>
                  </a:lnTo>
                  <a:lnTo>
                    <a:pt x="8956" y="2551"/>
                  </a:lnTo>
                  <a:lnTo>
                    <a:pt x="5813" y="2610"/>
                  </a:lnTo>
                  <a:lnTo>
                    <a:pt x="39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1802375" y="875100"/>
              <a:ext cx="223925" cy="223900"/>
            </a:xfrm>
            <a:custGeom>
              <a:rect b="b" l="l" r="r" t="t"/>
              <a:pathLst>
                <a:path extrusionOk="0" h="8956" w="8957">
                  <a:moveTo>
                    <a:pt x="3915" y="0"/>
                  </a:moveTo>
                  <a:lnTo>
                    <a:pt x="3026" y="3025"/>
                  </a:lnTo>
                  <a:lnTo>
                    <a:pt x="1" y="3974"/>
                  </a:lnTo>
                  <a:lnTo>
                    <a:pt x="2610" y="5812"/>
                  </a:lnTo>
                  <a:lnTo>
                    <a:pt x="2610" y="8956"/>
                  </a:lnTo>
                  <a:lnTo>
                    <a:pt x="5101" y="7058"/>
                  </a:lnTo>
                  <a:lnTo>
                    <a:pt x="8126" y="8007"/>
                  </a:lnTo>
                  <a:lnTo>
                    <a:pt x="7059" y="5041"/>
                  </a:lnTo>
                  <a:lnTo>
                    <a:pt x="8956" y="2491"/>
                  </a:lnTo>
                  <a:lnTo>
                    <a:pt x="5813" y="2550"/>
                  </a:lnTo>
                  <a:lnTo>
                    <a:pt x="3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1863175" y="1250225"/>
              <a:ext cx="222425" cy="223900"/>
            </a:xfrm>
            <a:custGeom>
              <a:rect b="b" l="l" r="r" t="t"/>
              <a:pathLst>
                <a:path extrusionOk="0" h="8956" w="8897">
                  <a:moveTo>
                    <a:pt x="3915" y="0"/>
                  </a:moveTo>
                  <a:lnTo>
                    <a:pt x="3025" y="3025"/>
                  </a:lnTo>
                  <a:lnTo>
                    <a:pt x="0" y="3974"/>
                  </a:lnTo>
                  <a:lnTo>
                    <a:pt x="2610" y="5753"/>
                  </a:lnTo>
                  <a:lnTo>
                    <a:pt x="2610" y="8956"/>
                  </a:lnTo>
                  <a:lnTo>
                    <a:pt x="5101" y="6999"/>
                  </a:lnTo>
                  <a:lnTo>
                    <a:pt x="8126" y="8007"/>
                  </a:lnTo>
                  <a:lnTo>
                    <a:pt x="7058" y="5041"/>
                  </a:lnTo>
                  <a:lnTo>
                    <a:pt x="8897" y="2491"/>
                  </a:lnTo>
                  <a:lnTo>
                    <a:pt x="5753" y="2550"/>
                  </a:lnTo>
                  <a:lnTo>
                    <a:pt x="3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1923975" y="1655000"/>
              <a:ext cx="223900" cy="223925"/>
            </a:xfrm>
            <a:custGeom>
              <a:rect b="b" l="l" r="r" t="t"/>
              <a:pathLst>
                <a:path extrusionOk="0" h="8957" w="8956">
                  <a:moveTo>
                    <a:pt x="3915" y="1"/>
                  </a:moveTo>
                  <a:lnTo>
                    <a:pt x="3025" y="3025"/>
                  </a:lnTo>
                  <a:lnTo>
                    <a:pt x="0" y="3974"/>
                  </a:lnTo>
                  <a:lnTo>
                    <a:pt x="2610" y="5813"/>
                  </a:lnTo>
                  <a:lnTo>
                    <a:pt x="2610" y="8956"/>
                  </a:lnTo>
                  <a:lnTo>
                    <a:pt x="5160" y="7058"/>
                  </a:lnTo>
                  <a:lnTo>
                    <a:pt x="8125" y="8007"/>
                  </a:lnTo>
                  <a:lnTo>
                    <a:pt x="7117" y="5042"/>
                  </a:lnTo>
                  <a:lnTo>
                    <a:pt x="8956" y="2492"/>
                  </a:lnTo>
                  <a:lnTo>
                    <a:pt x="5812" y="2551"/>
                  </a:lnTo>
                  <a:lnTo>
                    <a:pt x="39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1968450" y="2049400"/>
              <a:ext cx="222425" cy="225400"/>
            </a:xfrm>
            <a:custGeom>
              <a:rect b="b" l="l" r="r" t="t"/>
              <a:pathLst>
                <a:path extrusionOk="0" h="9016" w="8897">
                  <a:moveTo>
                    <a:pt x="3915" y="1"/>
                  </a:moveTo>
                  <a:lnTo>
                    <a:pt x="3025" y="3085"/>
                  </a:lnTo>
                  <a:lnTo>
                    <a:pt x="0" y="4034"/>
                  </a:lnTo>
                  <a:lnTo>
                    <a:pt x="2610" y="5813"/>
                  </a:lnTo>
                  <a:lnTo>
                    <a:pt x="2610" y="9016"/>
                  </a:lnTo>
                  <a:lnTo>
                    <a:pt x="5101" y="7058"/>
                  </a:lnTo>
                  <a:lnTo>
                    <a:pt x="8126" y="8067"/>
                  </a:lnTo>
                  <a:lnTo>
                    <a:pt x="7058" y="5042"/>
                  </a:lnTo>
                  <a:lnTo>
                    <a:pt x="8897" y="2492"/>
                  </a:lnTo>
                  <a:lnTo>
                    <a:pt x="5753" y="2610"/>
                  </a:lnTo>
                  <a:lnTo>
                    <a:pt x="39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2030725" y="2473475"/>
              <a:ext cx="222425" cy="223900"/>
            </a:xfrm>
            <a:custGeom>
              <a:rect b="b" l="l" r="r" t="t"/>
              <a:pathLst>
                <a:path extrusionOk="0" h="8956" w="8897">
                  <a:moveTo>
                    <a:pt x="3915" y="0"/>
                  </a:moveTo>
                  <a:lnTo>
                    <a:pt x="3025" y="3025"/>
                  </a:lnTo>
                  <a:lnTo>
                    <a:pt x="0" y="4033"/>
                  </a:lnTo>
                  <a:lnTo>
                    <a:pt x="2610" y="5812"/>
                  </a:lnTo>
                  <a:lnTo>
                    <a:pt x="2610" y="8956"/>
                  </a:lnTo>
                  <a:lnTo>
                    <a:pt x="5101" y="7058"/>
                  </a:lnTo>
                  <a:lnTo>
                    <a:pt x="8126" y="8066"/>
                  </a:lnTo>
                  <a:lnTo>
                    <a:pt x="7058" y="5041"/>
                  </a:lnTo>
                  <a:lnTo>
                    <a:pt x="8897" y="2491"/>
                  </a:lnTo>
                  <a:lnTo>
                    <a:pt x="5753" y="2610"/>
                  </a:lnTo>
                  <a:lnTo>
                    <a:pt x="3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2214575" y="898825"/>
              <a:ext cx="200200" cy="200175"/>
            </a:xfrm>
            <a:custGeom>
              <a:rect b="b" l="l" r="r" t="t"/>
              <a:pathLst>
                <a:path extrusionOk="0" h="8007" w="8008">
                  <a:moveTo>
                    <a:pt x="3500" y="0"/>
                  </a:moveTo>
                  <a:lnTo>
                    <a:pt x="2729" y="2669"/>
                  </a:lnTo>
                  <a:lnTo>
                    <a:pt x="1" y="3559"/>
                  </a:lnTo>
                  <a:lnTo>
                    <a:pt x="2373" y="5160"/>
                  </a:lnTo>
                  <a:lnTo>
                    <a:pt x="2373" y="8007"/>
                  </a:lnTo>
                  <a:lnTo>
                    <a:pt x="4627" y="6227"/>
                  </a:lnTo>
                  <a:lnTo>
                    <a:pt x="7296" y="7117"/>
                  </a:lnTo>
                  <a:lnTo>
                    <a:pt x="6347" y="4448"/>
                  </a:lnTo>
                  <a:lnTo>
                    <a:pt x="8007" y="2135"/>
                  </a:lnTo>
                  <a:lnTo>
                    <a:pt x="5161" y="2254"/>
                  </a:lnTo>
                  <a:lnTo>
                    <a:pt x="3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2272400" y="1232425"/>
              <a:ext cx="198725" cy="200200"/>
            </a:xfrm>
            <a:custGeom>
              <a:rect b="b" l="l" r="r" t="t"/>
              <a:pathLst>
                <a:path extrusionOk="0" h="8008" w="7949">
                  <a:moveTo>
                    <a:pt x="3441" y="1"/>
                  </a:moveTo>
                  <a:lnTo>
                    <a:pt x="2670" y="2669"/>
                  </a:lnTo>
                  <a:lnTo>
                    <a:pt x="1" y="3559"/>
                  </a:lnTo>
                  <a:lnTo>
                    <a:pt x="2314" y="5160"/>
                  </a:lnTo>
                  <a:lnTo>
                    <a:pt x="2314" y="8007"/>
                  </a:lnTo>
                  <a:lnTo>
                    <a:pt x="4568" y="6228"/>
                  </a:lnTo>
                  <a:lnTo>
                    <a:pt x="7236" y="7118"/>
                  </a:lnTo>
                  <a:lnTo>
                    <a:pt x="7236" y="7118"/>
                  </a:lnTo>
                  <a:lnTo>
                    <a:pt x="6287" y="4449"/>
                  </a:lnTo>
                  <a:lnTo>
                    <a:pt x="7948" y="2136"/>
                  </a:lnTo>
                  <a:lnTo>
                    <a:pt x="5101" y="2254"/>
                  </a:lnTo>
                  <a:lnTo>
                    <a:pt x="34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2330225" y="1592725"/>
              <a:ext cx="198725" cy="200200"/>
            </a:xfrm>
            <a:custGeom>
              <a:rect b="b" l="l" r="r" t="t"/>
              <a:pathLst>
                <a:path extrusionOk="0" h="8008" w="7949">
                  <a:moveTo>
                    <a:pt x="3441" y="1"/>
                  </a:moveTo>
                  <a:lnTo>
                    <a:pt x="2670" y="2729"/>
                  </a:lnTo>
                  <a:lnTo>
                    <a:pt x="1" y="3618"/>
                  </a:lnTo>
                  <a:lnTo>
                    <a:pt x="2314" y="5220"/>
                  </a:lnTo>
                  <a:lnTo>
                    <a:pt x="2373" y="8007"/>
                  </a:lnTo>
                  <a:lnTo>
                    <a:pt x="4568" y="6287"/>
                  </a:lnTo>
                  <a:lnTo>
                    <a:pt x="7236" y="7118"/>
                  </a:lnTo>
                  <a:lnTo>
                    <a:pt x="6288" y="4508"/>
                  </a:lnTo>
                  <a:lnTo>
                    <a:pt x="7948" y="2195"/>
                  </a:lnTo>
                  <a:lnTo>
                    <a:pt x="5101" y="2314"/>
                  </a:lnTo>
                  <a:lnTo>
                    <a:pt x="34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2371750" y="1945625"/>
              <a:ext cx="198700" cy="200175"/>
            </a:xfrm>
            <a:custGeom>
              <a:rect b="b" l="l" r="r" t="t"/>
              <a:pathLst>
                <a:path extrusionOk="0" h="8007" w="7948">
                  <a:moveTo>
                    <a:pt x="3500" y="0"/>
                  </a:moveTo>
                  <a:lnTo>
                    <a:pt x="2669" y="2669"/>
                  </a:lnTo>
                  <a:lnTo>
                    <a:pt x="0" y="3559"/>
                  </a:lnTo>
                  <a:lnTo>
                    <a:pt x="2373" y="5160"/>
                  </a:lnTo>
                  <a:lnTo>
                    <a:pt x="2373" y="8007"/>
                  </a:lnTo>
                  <a:lnTo>
                    <a:pt x="4627" y="6227"/>
                  </a:lnTo>
                  <a:lnTo>
                    <a:pt x="7295" y="7117"/>
                  </a:lnTo>
                  <a:lnTo>
                    <a:pt x="6346" y="4448"/>
                  </a:lnTo>
                  <a:lnTo>
                    <a:pt x="7948" y="2135"/>
                  </a:lnTo>
                  <a:lnTo>
                    <a:pt x="5160" y="2254"/>
                  </a:lnTo>
                  <a:lnTo>
                    <a:pt x="3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2431050" y="2322225"/>
              <a:ext cx="198725" cy="200200"/>
            </a:xfrm>
            <a:custGeom>
              <a:rect b="b" l="l" r="r" t="t"/>
              <a:pathLst>
                <a:path extrusionOk="0" h="8008" w="7949">
                  <a:moveTo>
                    <a:pt x="3441" y="1"/>
                  </a:moveTo>
                  <a:lnTo>
                    <a:pt x="2670" y="2729"/>
                  </a:lnTo>
                  <a:lnTo>
                    <a:pt x="1" y="3618"/>
                  </a:lnTo>
                  <a:lnTo>
                    <a:pt x="2373" y="5220"/>
                  </a:lnTo>
                  <a:lnTo>
                    <a:pt x="2373" y="8007"/>
                  </a:lnTo>
                  <a:lnTo>
                    <a:pt x="4568" y="6287"/>
                  </a:lnTo>
                  <a:lnTo>
                    <a:pt x="7296" y="7177"/>
                  </a:lnTo>
                  <a:lnTo>
                    <a:pt x="7296" y="7177"/>
                  </a:lnTo>
                  <a:lnTo>
                    <a:pt x="6347" y="4508"/>
                  </a:lnTo>
                  <a:lnTo>
                    <a:pt x="7948" y="2195"/>
                  </a:lnTo>
                  <a:lnTo>
                    <a:pt x="5161" y="2314"/>
                  </a:lnTo>
                  <a:lnTo>
                    <a:pt x="34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2534850" y="838025"/>
              <a:ext cx="206125" cy="210575"/>
            </a:xfrm>
            <a:custGeom>
              <a:rect b="b" l="l" r="r" t="t"/>
              <a:pathLst>
                <a:path extrusionOk="0" h="8423" w="8245">
                  <a:moveTo>
                    <a:pt x="3440" y="0"/>
                  </a:moveTo>
                  <a:lnTo>
                    <a:pt x="2788" y="2906"/>
                  </a:lnTo>
                  <a:lnTo>
                    <a:pt x="0" y="3974"/>
                  </a:lnTo>
                  <a:lnTo>
                    <a:pt x="2551" y="5457"/>
                  </a:lnTo>
                  <a:lnTo>
                    <a:pt x="2669" y="8422"/>
                  </a:lnTo>
                  <a:lnTo>
                    <a:pt x="4923" y="6524"/>
                  </a:lnTo>
                  <a:lnTo>
                    <a:pt x="7770" y="7295"/>
                  </a:lnTo>
                  <a:lnTo>
                    <a:pt x="6643" y="4567"/>
                  </a:lnTo>
                  <a:lnTo>
                    <a:pt x="8244" y="2076"/>
                  </a:lnTo>
                  <a:lnTo>
                    <a:pt x="5338" y="2313"/>
                  </a:lnTo>
                  <a:lnTo>
                    <a:pt x="34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2610475" y="1183500"/>
              <a:ext cx="206125" cy="210575"/>
            </a:xfrm>
            <a:custGeom>
              <a:rect b="b" l="l" r="r" t="t"/>
              <a:pathLst>
                <a:path extrusionOk="0" h="8423" w="8245">
                  <a:moveTo>
                    <a:pt x="3440" y="0"/>
                  </a:moveTo>
                  <a:lnTo>
                    <a:pt x="2728" y="2906"/>
                  </a:lnTo>
                  <a:lnTo>
                    <a:pt x="0" y="3915"/>
                  </a:lnTo>
                  <a:lnTo>
                    <a:pt x="2491" y="5457"/>
                  </a:lnTo>
                  <a:lnTo>
                    <a:pt x="2669" y="8422"/>
                  </a:lnTo>
                  <a:lnTo>
                    <a:pt x="4923" y="6524"/>
                  </a:lnTo>
                  <a:lnTo>
                    <a:pt x="7770" y="7236"/>
                  </a:lnTo>
                  <a:lnTo>
                    <a:pt x="7770" y="7236"/>
                  </a:lnTo>
                  <a:lnTo>
                    <a:pt x="6643" y="4567"/>
                  </a:lnTo>
                  <a:lnTo>
                    <a:pt x="8244" y="2076"/>
                  </a:lnTo>
                  <a:lnTo>
                    <a:pt x="8244" y="2076"/>
                  </a:lnTo>
                  <a:lnTo>
                    <a:pt x="5279" y="2313"/>
                  </a:lnTo>
                  <a:lnTo>
                    <a:pt x="34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2689050" y="1557150"/>
              <a:ext cx="204650" cy="210550"/>
            </a:xfrm>
            <a:custGeom>
              <a:rect b="b" l="l" r="r" t="t"/>
              <a:pathLst>
                <a:path extrusionOk="0" h="8422" w="8186">
                  <a:moveTo>
                    <a:pt x="3440" y="0"/>
                  </a:moveTo>
                  <a:lnTo>
                    <a:pt x="2729" y="2906"/>
                  </a:lnTo>
                  <a:lnTo>
                    <a:pt x="1" y="3974"/>
                  </a:lnTo>
                  <a:lnTo>
                    <a:pt x="2491" y="5457"/>
                  </a:lnTo>
                  <a:lnTo>
                    <a:pt x="2669" y="8422"/>
                  </a:lnTo>
                  <a:lnTo>
                    <a:pt x="4864" y="6524"/>
                  </a:lnTo>
                  <a:lnTo>
                    <a:pt x="7711" y="7295"/>
                  </a:lnTo>
                  <a:lnTo>
                    <a:pt x="6584" y="4567"/>
                  </a:lnTo>
                  <a:lnTo>
                    <a:pt x="8185" y="2076"/>
                  </a:lnTo>
                  <a:lnTo>
                    <a:pt x="8185" y="2076"/>
                  </a:lnTo>
                  <a:lnTo>
                    <a:pt x="5279" y="2313"/>
                  </a:lnTo>
                  <a:lnTo>
                    <a:pt x="34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2749850" y="1923375"/>
              <a:ext cx="204625" cy="209075"/>
            </a:xfrm>
            <a:custGeom>
              <a:rect b="b" l="l" r="r" t="t"/>
              <a:pathLst>
                <a:path extrusionOk="0" h="8363" w="8185">
                  <a:moveTo>
                    <a:pt x="3440" y="0"/>
                  </a:moveTo>
                  <a:lnTo>
                    <a:pt x="2728" y="2847"/>
                  </a:lnTo>
                  <a:lnTo>
                    <a:pt x="0" y="3915"/>
                  </a:lnTo>
                  <a:lnTo>
                    <a:pt x="2491" y="5457"/>
                  </a:lnTo>
                  <a:lnTo>
                    <a:pt x="2669" y="8363"/>
                  </a:lnTo>
                  <a:lnTo>
                    <a:pt x="4923" y="6465"/>
                  </a:lnTo>
                  <a:lnTo>
                    <a:pt x="7710" y="7236"/>
                  </a:lnTo>
                  <a:lnTo>
                    <a:pt x="6583" y="4508"/>
                  </a:lnTo>
                  <a:lnTo>
                    <a:pt x="8185" y="2017"/>
                  </a:lnTo>
                  <a:lnTo>
                    <a:pt x="5279" y="2254"/>
                  </a:lnTo>
                  <a:lnTo>
                    <a:pt x="34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2829900" y="2313325"/>
              <a:ext cx="204650" cy="210575"/>
            </a:xfrm>
            <a:custGeom>
              <a:rect b="b" l="l" r="r" t="t"/>
              <a:pathLst>
                <a:path extrusionOk="0" h="8423" w="8186">
                  <a:moveTo>
                    <a:pt x="3381" y="1"/>
                  </a:moveTo>
                  <a:lnTo>
                    <a:pt x="2729" y="2907"/>
                  </a:lnTo>
                  <a:lnTo>
                    <a:pt x="1" y="3915"/>
                  </a:lnTo>
                  <a:lnTo>
                    <a:pt x="2492" y="5457"/>
                  </a:lnTo>
                  <a:lnTo>
                    <a:pt x="2670" y="8423"/>
                  </a:lnTo>
                  <a:lnTo>
                    <a:pt x="4864" y="6525"/>
                  </a:lnTo>
                  <a:lnTo>
                    <a:pt x="7711" y="7296"/>
                  </a:lnTo>
                  <a:lnTo>
                    <a:pt x="6584" y="4567"/>
                  </a:lnTo>
                  <a:lnTo>
                    <a:pt x="8185" y="2076"/>
                  </a:lnTo>
                  <a:lnTo>
                    <a:pt x="8185" y="2076"/>
                  </a:lnTo>
                  <a:lnTo>
                    <a:pt x="5279" y="2314"/>
                  </a:lnTo>
                  <a:lnTo>
                    <a:pt x="33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9"/>
          <p:cNvSpPr txBox="1"/>
          <p:nvPr>
            <p:ph idx="1" type="subTitle"/>
          </p:nvPr>
        </p:nvSpPr>
        <p:spPr>
          <a:xfrm>
            <a:off x="3726675" y="1636975"/>
            <a:ext cx="4562100" cy="204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7" name="Google Shape;297;p9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8" name="Google Shape;298;p9"/>
          <p:cNvSpPr/>
          <p:nvPr/>
        </p:nvSpPr>
        <p:spPr>
          <a:xfrm>
            <a:off x="638082" y="4141268"/>
            <a:ext cx="7612450" cy="1265900"/>
          </a:xfrm>
          <a:custGeom>
            <a:rect b="b" l="l" r="r" t="t"/>
            <a:pathLst>
              <a:path extrusionOk="0" h="50636" w="304498">
                <a:moveTo>
                  <a:pt x="4968" y="45584"/>
                </a:moveTo>
                <a:cubicBezTo>
                  <a:pt x="-24469" y="39816"/>
                  <a:pt x="86275" y="14040"/>
                  <a:pt x="115666" y="10973"/>
                </a:cubicBezTo>
                <a:cubicBezTo>
                  <a:pt x="145057" y="7906"/>
                  <a:pt x="159845" y="28965"/>
                  <a:pt x="181316" y="27180"/>
                </a:cubicBezTo>
                <a:cubicBezTo>
                  <a:pt x="202787" y="25395"/>
                  <a:pt x="225999" y="-2806"/>
                  <a:pt x="244494" y="261"/>
                </a:cubicBezTo>
                <a:cubicBezTo>
                  <a:pt x="262990" y="3328"/>
                  <a:pt x="332210" y="38030"/>
                  <a:pt x="292289" y="45584"/>
                </a:cubicBezTo>
                <a:cubicBezTo>
                  <a:pt x="252368" y="53138"/>
                  <a:pt x="34405" y="51353"/>
                  <a:pt x="4968" y="455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99" name="Google Shape;299;p9"/>
          <p:cNvSpPr/>
          <p:nvPr/>
        </p:nvSpPr>
        <p:spPr>
          <a:xfrm rot="-5026952">
            <a:off x="4258719" y="3905946"/>
            <a:ext cx="371183" cy="5120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9"/>
          <p:cNvSpPr/>
          <p:nvPr/>
        </p:nvSpPr>
        <p:spPr>
          <a:xfrm>
            <a:off x="3606025" y="4374102"/>
            <a:ext cx="2819725" cy="1078449"/>
          </a:xfrm>
          <a:custGeom>
            <a:rect b="b" l="l" r="r" t="t"/>
            <a:pathLst>
              <a:path extrusionOk="0" h="36539" w="112789">
                <a:moveTo>
                  <a:pt x="110943" y="32973"/>
                </a:moveTo>
                <a:cubicBezTo>
                  <a:pt x="121564" y="27662"/>
                  <a:pt x="82879" y="194"/>
                  <a:pt x="64521" y="11"/>
                </a:cubicBezTo>
                <a:cubicBezTo>
                  <a:pt x="46163" y="-172"/>
                  <a:pt x="-6944" y="26381"/>
                  <a:pt x="793" y="31875"/>
                </a:cubicBezTo>
                <a:cubicBezTo>
                  <a:pt x="8530" y="37369"/>
                  <a:pt x="100322" y="38284"/>
                  <a:pt x="110943" y="329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301" name="Google Shape;301;p9"/>
          <p:cNvGrpSpPr/>
          <p:nvPr/>
        </p:nvGrpSpPr>
        <p:grpSpPr>
          <a:xfrm>
            <a:off x="713225" y="1679700"/>
            <a:ext cx="2381263" cy="3494203"/>
            <a:chOff x="713225" y="1679700"/>
            <a:chExt cx="2381263" cy="3494203"/>
          </a:xfrm>
        </p:grpSpPr>
        <p:sp>
          <p:nvSpPr>
            <p:cNvPr id="302" name="Google Shape;302;p9"/>
            <p:cNvSpPr/>
            <p:nvPr/>
          </p:nvSpPr>
          <p:spPr>
            <a:xfrm>
              <a:off x="776908" y="4509472"/>
              <a:ext cx="912799" cy="664430"/>
            </a:xfrm>
            <a:custGeom>
              <a:rect b="b" l="l" r="r" t="t"/>
              <a:pathLst>
                <a:path extrusionOk="0" h="26000" w="35719">
                  <a:moveTo>
                    <a:pt x="1144" y="0"/>
                  </a:moveTo>
                  <a:lnTo>
                    <a:pt x="1144" y="0"/>
                  </a:lnTo>
                  <a:cubicBezTo>
                    <a:pt x="1" y="6174"/>
                    <a:pt x="778" y="18636"/>
                    <a:pt x="1967" y="25999"/>
                  </a:cubicBezTo>
                  <a:lnTo>
                    <a:pt x="20215" y="25999"/>
                  </a:lnTo>
                  <a:lnTo>
                    <a:pt x="20215" y="17081"/>
                  </a:lnTo>
                  <a:lnTo>
                    <a:pt x="22044" y="17081"/>
                  </a:lnTo>
                  <a:lnTo>
                    <a:pt x="21884" y="25999"/>
                  </a:lnTo>
                  <a:lnTo>
                    <a:pt x="34438" y="25999"/>
                  </a:lnTo>
                  <a:lnTo>
                    <a:pt x="35718" y="1418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rgbClr val="1750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771056" y="3436575"/>
              <a:ext cx="944359" cy="1268627"/>
            </a:xfrm>
            <a:custGeom>
              <a:rect b="b" l="l" r="r" t="t"/>
              <a:pathLst>
                <a:path extrusionOk="0" h="49643" w="36954">
                  <a:moveTo>
                    <a:pt x="11892" y="1"/>
                  </a:moveTo>
                  <a:lnTo>
                    <a:pt x="9605" y="481"/>
                  </a:lnTo>
                  <a:lnTo>
                    <a:pt x="3637" y="16556"/>
                  </a:lnTo>
                  <a:lnTo>
                    <a:pt x="1" y="41481"/>
                  </a:lnTo>
                  <a:cubicBezTo>
                    <a:pt x="1" y="41481"/>
                    <a:pt x="3317" y="48821"/>
                    <a:pt x="16899" y="49576"/>
                  </a:cubicBezTo>
                  <a:cubicBezTo>
                    <a:pt x="17743" y="49621"/>
                    <a:pt x="18559" y="49642"/>
                    <a:pt x="19348" y="49642"/>
                  </a:cubicBezTo>
                  <a:cubicBezTo>
                    <a:pt x="31280" y="49642"/>
                    <a:pt x="36953" y="44774"/>
                    <a:pt x="36953" y="44774"/>
                  </a:cubicBezTo>
                  <a:lnTo>
                    <a:pt x="36244" y="39674"/>
                  </a:lnTo>
                  <a:lnTo>
                    <a:pt x="36244" y="1213"/>
                  </a:lnTo>
                  <a:lnTo>
                    <a:pt x="32403" y="24"/>
                  </a:lnTo>
                  <a:lnTo>
                    <a:pt x="32334" y="1"/>
                  </a:lnTo>
                  <a:cubicBezTo>
                    <a:pt x="28554" y="2648"/>
                    <a:pt x="25025" y="3529"/>
                    <a:pt x="21999" y="3529"/>
                  </a:cubicBezTo>
                  <a:cubicBezTo>
                    <a:pt x="16109" y="3529"/>
                    <a:pt x="12126" y="190"/>
                    <a:pt x="11914" y="24"/>
                  </a:cubicBezTo>
                  <a:lnTo>
                    <a:pt x="11892" y="1"/>
                  </a:lnTo>
                  <a:close/>
                </a:path>
              </a:pathLst>
            </a:custGeom>
            <a:solidFill>
              <a:srgbClr val="639A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771643" y="4110918"/>
              <a:ext cx="944359" cy="594282"/>
            </a:xfrm>
            <a:custGeom>
              <a:rect b="b" l="l" r="r" t="t"/>
              <a:pathLst>
                <a:path extrusionOk="0" h="23255" w="36954">
                  <a:moveTo>
                    <a:pt x="2196" y="1"/>
                  </a:moveTo>
                  <a:lnTo>
                    <a:pt x="1" y="15093"/>
                  </a:lnTo>
                  <a:cubicBezTo>
                    <a:pt x="1" y="15093"/>
                    <a:pt x="3294" y="22433"/>
                    <a:pt x="16899" y="23188"/>
                  </a:cubicBezTo>
                  <a:cubicBezTo>
                    <a:pt x="17743" y="23233"/>
                    <a:pt x="18559" y="23254"/>
                    <a:pt x="19348" y="23254"/>
                  </a:cubicBezTo>
                  <a:cubicBezTo>
                    <a:pt x="31280" y="23254"/>
                    <a:pt x="36953" y="18386"/>
                    <a:pt x="36953" y="18386"/>
                  </a:cubicBezTo>
                  <a:lnTo>
                    <a:pt x="36221" y="13286"/>
                  </a:lnTo>
                  <a:lnTo>
                    <a:pt x="36221" y="3408"/>
                  </a:lnTo>
                  <a:cubicBezTo>
                    <a:pt x="34118" y="4712"/>
                    <a:pt x="31923" y="5855"/>
                    <a:pt x="29384" y="6404"/>
                  </a:cubicBezTo>
                  <a:cubicBezTo>
                    <a:pt x="27239" y="6887"/>
                    <a:pt x="25093" y="7113"/>
                    <a:pt x="22969" y="7113"/>
                  </a:cubicBezTo>
                  <a:cubicBezTo>
                    <a:pt x="15450" y="7113"/>
                    <a:pt x="8205" y="4280"/>
                    <a:pt x="2196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2580210" y="1922114"/>
              <a:ext cx="286957" cy="339933"/>
            </a:xfrm>
            <a:custGeom>
              <a:rect b="b" l="l" r="r" t="t"/>
              <a:pathLst>
                <a:path extrusionOk="0" h="13302" w="11229">
                  <a:moveTo>
                    <a:pt x="6061" y="0"/>
                  </a:moveTo>
                  <a:cubicBezTo>
                    <a:pt x="3393" y="0"/>
                    <a:pt x="0" y="2912"/>
                    <a:pt x="3111" y="7654"/>
                  </a:cubicBezTo>
                  <a:lnTo>
                    <a:pt x="5100" y="13302"/>
                  </a:lnTo>
                  <a:lnTo>
                    <a:pt x="11228" y="11335"/>
                  </a:lnTo>
                  <a:lnTo>
                    <a:pt x="8759" y="6076"/>
                  </a:lnTo>
                  <a:cubicBezTo>
                    <a:pt x="8759" y="6076"/>
                    <a:pt x="10291" y="4887"/>
                    <a:pt x="8324" y="1183"/>
                  </a:cubicBezTo>
                  <a:cubicBezTo>
                    <a:pt x="7889" y="378"/>
                    <a:pt x="7022" y="0"/>
                    <a:pt x="6061" y="0"/>
                  </a:cubicBez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1719472" y="1679700"/>
              <a:ext cx="683136" cy="521092"/>
            </a:xfrm>
            <a:custGeom>
              <a:rect b="b" l="l" r="r" t="t"/>
              <a:pathLst>
                <a:path extrusionOk="0" h="20391" w="26732">
                  <a:moveTo>
                    <a:pt x="10583" y="0"/>
                  </a:moveTo>
                  <a:cubicBezTo>
                    <a:pt x="6891" y="0"/>
                    <a:pt x="3803" y="2486"/>
                    <a:pt x="3362" y="6941"/>
                  </a:cubicBezTo>
                  <a:cubicBezTo>
                    <a:pt x="2882" y="11789"/>
                    <a:pt x="0" y="12887"/>
                    <a:pt x="389" y="15631"/>
                  </a:cubicBezTo>
                  <a:cubicBezTo>
                    <a:pt x="742" y="18005"/>
                    <a:pt x="2325" y="18173"/>
                    <a:pt x="2767" y="18173"/>
                  </a:cubicBezTo>
                  <a:cubicBezTo>
                    <a:pt x="2840" y="18173"/>
                    <a:pt x="2882" y="18169"/>
                    <a:pt x="2882" y="18169"/>
                  </a:cubicBezTo>
                  <a:lnTo>
                    <a:pt x="3385" y="16522"/>
                  </a:lnTo>
                  <a:lnTo>
                    <a:pt x="3385" y="18397"/>
                  </a:lnTo>
                  <a:cubicBezTo>
                    <a:pt x="6160" y="19922"/>
                    <a:pt x="9366" y="20390"/>
                    <a:pt x="12260" y="20390"/>
                  </a:cubicBezTo>
                  <a:cubicBezTo>
                    <a:pt x="16876" y="20390"/>
                    <a:pt x="20695" y="19198"/>
                    <a:pt x="20695" y="19198"/>
                  </a:cubicBezTo>
                  <a:lnTo>
                    <a:pt x="21747" y="17094"/>
                  </a:lnTo>
                  <a:lnTo>
                    <a:pt x="21564" y="19198"/>
                  </a:lnTo>
                  <a:cubicBezTo>
                    <a:pt x="21564" y="19198"/>
                    <a:pt x="21568" y="19198"/>
                    <a:pt x="21577" y="19198"/>
                  </a:cubicBezTo>
                  <a:cubicBezTo>
                    <a:pt x="21735" y="19198"/>
                    <a:pt x="23239" y="19137"/>
                    <a:pt x="24948" y="16865"/>
                  </a:cubicBezTo>
                  <a:cubicBezTo>
                    <a:pt x="26731" y="14487"/>
                    <a:pt x="22112" y="9091"/>
                    <a:pt x="22112" y="9091"/>
                  </a:cubicBezTo>
                  <a:cubicBezTo>
                    <a:pt x="20430" y="451"/>
                    <a:pt x="13107" y="54"/>
                    <a:pt x="11778" y="54"/>
                  </a:cubicBezTo>
                  <a:cubicBezTo>
                    <a:pt x="11644" y="54"/>
                    <a:pt x="11571" y="58"/>
                    <a:pt x="11571" y="58"/>
                  </a:cubicBezTo>
                  <a:cubicBezTo>
                    <a:pt x="11238" y="20"/>
                    <a:pt x="10908" y="0"/>
                    <a:pt x="10583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1881336" y="2211779"/>
              <a:ext cx="341287" cy="134700"/>
            </a:xfrm>
            <a:custGeom>
              <a:rect b="b" l="l" r="r" t="t"/>
              <a:pathLst>
                <a:path extrusionOk="0" h="5271" w="13355">
                  <a:moveTo>
                    <a:pt x="938" y="0"/>
                  </a:moveTo>
                  <a:lnTo>
                    <a:pt x="0" y="1647"/>
                  </a:lnTo>
                  <a:cubicBezTo>
                    <a:pt x="2537" y="4368"/>
                    <a:pt x="4881" y="5270"/>
                    <a:pt x="6874" y="5270"/>
                  </a:cubicBezTo>
                  <a:cubicBezTo>
                    <a:pt x="10793" y="5270"/>
                    <a:pt x="13355" y="1784"/>
                    <a:pt x="13355" y="1784"/>
                  </a:cubicBezTo>
                  <a:lnTo>
                    <a:pt x="12508" y="0"/>
                  </a:lnTo>
                  <a:cubicBezTo>
                    <a:pt x="9925" y="877"/>
                    <a:pt x="7778" y="1169"/>
                    <a:pt x="6063" y="1169"/>
                  </a:cubicBezTo>
                  <a:cubicBezTo>
                    <a:pt x="2635" y="1169"/>
                    <a:pt x="938" y="0"/>
                    <a:pt x="938" y="0"/>
                  </a:cubicBezTo>
                  <a:close/>
                </a:path>
              </a:pathLst>
            </a:custGeom>
            <a:solidFill>
              <a:srgbClr val="BB3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2177006" y="1925308"/>
              <a:ext cx="125654" cy="116173"/>
            </a:xfrm>
            <a:custGeom>
              <a:rect b="b" l="l" r="r" t="t"/>
              <a:pathLst>
                <a:path extrusionOk="0" h="4546" w="4917">
                  <a:moveTo>
                    <a:pt x="2984" y="0"/>
                  </a:moveTo>
                  <a:cubicBezTo>
                    <a:pt x="1880" y="0"/>
                    <a:pt x="595" y="1583"/>
                    <a:pt x="595" y="1583"/>
                  </a:cubicBezTo>
                  <a:lnTo>
                    <a:pt x="1" y="4167"/>
                  </a:lnTo>
                  <a:cubicBezTo>
                    <a:pt x="548" y="4430"/>
                    <a:pt x="1070" y="4545"/>
                    <a:pt x="1551" y="4545"/>
                  </a:cubicBezTo>
                  <a:cubicBezTo>
                    <a:pt x="3623" y="4545"/>
                    <a:pt x="4916" y="2408"/>
                    <a:pt x="4025" y="737"/>
                  </a:cubicBezTo>
                  <a:cubicBezTo>
                    <a:pt x="3744" y="199"/>
                    <a:pt x="3375" y="0"/>
                    <a:pt x="2984" y="0"/>
                  </a:cubicBez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2234862" y="1965583"/>
              <a:ext cx="27778" cy="36876"/>
            </a:xfrm>
            <a:custGeom>
              <a:rect b="b" l="l" r="r" t="t"/>
              <a:pathLst>
                <a:path extrusionOk="0" h="1443" w="1087">
                  <a:moveTo>
                    <a:pt x="953" y="1"/>
                  </a:moveTo>
                  <a:cubicBezTo>
                    <a:pt x="942" y="1"/>
                    <a:pt x="929" y="3"/>
                    <a:pt x="915" y="7"/>
                  </a:cubicBezTo>
                  <a:cubicBezTo>
                    <a:pt x="367" y="236"/>
                    <a:pt x="1" y="762"/>
                    <a:pt x="1" y="1357"/>
                  </a:cubicBezTo>
                  <a:cubicBezTo>
                    <a:pt x="1" y="1414"/>
                    <a:pt x="46" y="1442"/>
                    <a:pt x="95" y="1442"/>
                  </a:cubicBezTo>
                  <a:cubicBezTo>
                    <a:pt x="144" y="1442"/>
                    <a:pt x="195" y="1414"/>
                    <a:pt x="207" y="1357"/>
                  </a:cubicBezTo>
                  <a:cubicBezTo>
                    <a:pt x="207" y="854"/>
                    <a:pt x="527" y="396"/>
                    <a:pt x="984" y="213"/>
                  </a:cubicBezTo>
                  <a:cubicBezTo>
                    <a:pt x="1087" y="172"/>
                    <a:pt x="1060" y="1"/>
                    <a:pt x="953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2238567" y="1980328"/>
              <a:ext cx="19703" cy="24328"/>
            </a:xfrm>
            <a:custGeom>
              <a:rect b="b" l="l" r="r" t="t"/>
              <a:pathLst>
                <a:path extrusionOk="0" h="952" w="771">
                  <a:moveTo>
                    <a:pt x="155" y="0"/>
                  </a:moveTo>
                  <a:cubicBezTo>
                    <a:pt x="34" y="0"/>
                    <a:pt x="0" y="186"/>
                    <a:pt x="130" y="208"/>
                  </a:cubicBezTo>
                  <a:lnTo>
                    <a:pt x="107" y="208"/>
                  </a:lnTo>
                  <a:cubicBezTo>
                    <a:pt x="382" y="299"/>
                    <a:pt x="565" y="574"/>
                    <a:pt x="542" y="848"/>
                  </a:cubicBezTo>
                  <a:cubicBezTo>
                    <a:pt x="542" y="917"/>
                    <a:pt x="593" y="951"/>
                    <a:pt x="645" y="951"/>
                  </a:cubicBezTo>
                  <a:cubicBezTo>
                    <a:pt x="696" y="951"/>
                    <a:pt x="748" y="917"/>
                    <a:pt x="748" y="848"/>
                  </a:cubicBezTo>
                  <a:cubicBezTo>
                    <a:pt x="770" y="482"/>
                    <a:pt x="542" y="116"/>
                    <a:pt x="176" y="2"/>
                  </a:cubicBezTo>
                  <a:cubicBezTo>
                    <a:pt x="169" y="1"/>
                    <a:pt x="162" y="0"/>
                    <a:pt x="155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1901780" y="2092565"/>
              <a:ext cx="342463" cy="329608"/>
            </a:xfrm>
            <a:custGeom>
              <a:rect b="b" l="l" r="r" t="t"/>
              <a:pathLst>
                <a:path extrusionOk="0" h="12898" w="13401">
                  <a:moveTo>
                    <a:pt x="9262" y="1"/>
                  </a:moveTo>
                  <a:lnTo>
                    <a:pt x="2470" y="1578"/>
                  </a:lnTo>
                  <a:lnTo>
                    <a:pt x="2608" y="4345"/>
                  </a:lnTo>
                  <a:cubicBezTo>
                    <a:pt x="2629" y="4659"/>
                    <a:pt x="2240" y="4737"/>
                    <a:pt x="1744" y="4737"/>
                  </a:cubicBezTo>
                  <a:cubicBezTo>
                    <a:pt x="1255" y="4737"/>
                    <a:pt x="662" y="4661"/>
                    <a:pt x="257" y="4661"/>
                  </a:cubicBezTo>
                  <a:cubicBezTo>
                    <a:pt x="207" y="4661"/>
                    <a:pt x="159" y="4663"/>
                    <a:pt x="115" y="4665"/>
                  </a:cubicBezTo>
                  <a:lnTo>
                    <a:pt x="1" y="7844"/>
                  </a:lnTo>
                  <a:cubicBezTo>
                    <a:pt x="1807" y="9262"/>
                    <a:pt x="3019" y="12897"/>
                    <a:pt x="4803" y="12897"/>
                  </a:cubicBezTo>
                  <a:cubicBezTo>
                    <a:pt x="8439" y="12852"/>
                    <a:pt x="13401" y="5100"/>
                    <a:pt x="13401" y="5100"/>
                  </a:cubicBezTo>
                  <a:lnTo>
                    <a:pt x="11777" y="4871"/>
                  </a:lnTo>
                  <a:cubicBezTo>
                    <a:pt x="11627" y="4744"/>
                    <a:pt x="11329" y="4717"/>
                    <a:pt x="10995" y="4717"/>
                  </a:cubicBezTo>
                  <a:cubicBezTo>
                    <a:pt x="10756" y="4717"/>
                    <a:pt x="10498" y="4731"/>
                    <a:pt x="10262" y="4731"/>
                  </a:cubicBezTo>
                  <a:cubicBezTo>
                    <a:pt x="9825" y="4731"/>
                    <a:pt x="9465" y="4683"/>
                    <a:pt x="9445" y="4414"/>
                  </a:cubicBezTo>
                  <a:lnTo>
                    <a:pt x="9262" y="1"/>
                  </a:ln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1798947" y="1689948"/>
              <a:ext cx="438882" cy="480383"/>
            </a:xfrm>
            <a:custGeom>
              <a:rect b="b" l="l" r="r" t="t"/>
              <a:pathLst>
                <a:path extrusionOk="0" h="18798" w="17174">
                  <a:moveTo>
                    <a:pt x="7089" y="0"/>
                  </a:moveTo>
                  <a:cubicBezTo>
                    <a:pt x="7089" y="0"/>
                    <a:pt x="0" y="1944"/>
                    <a:pt x="2378" y="10245"/>
                  </a:cubicBezTo>
                  <a:cubicBezTo>
                    <a:pt x="2470" y="10588"/>
                    <a:pt x="2470" y="10954"/>
                    <a:pt x="2378" y="11297"/>
                  </a:cubicBezTo>
                  <a:cubicBezTo>
                    <a:pt x="2058" y="12691"/>
                    <a:pt x="1189" y="17013"/>
                    <a:pt x="7935" y="18728"/>
                  </a:cubicBezTo>
                  <a:cubicBezTo>
                    <a:pt x="8097" y="18773"/>
                    <a:pt x="8269" y="18798"/>
                    <a:pt x="8445" y="18798"/>
                  </a:cubicBezTo>
                  <a:cubicBezTo>
                    <a:pt x="8541" y="18798"/>
                    <a:pt x="8638" y="18790"/>
                    <a:pt x="8735" y="18774"/>
                  </a:cubicBezTo>
                  <a:cubicBezTo>
                    <a:pt x="10450" y="18500"/>
                    <a:pt x="16670" y="16945"/>
                    <a:pt x="16899" y="9170"/>
                  </a:cubicBezTo>
                  <a:cubicBezTo>
                    <a:pt x="17173" y="138"/>
                    <a:pt x="7089" y="0"/>
                    <a:pt x="7089" y="0"/>
                  </a:cubicBez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2064820" y="1925436"/>
              <a:ext cx="32174" cy="42677"/>
            </a:xfrm>
            <a:custGeom>
              <a:rect b="b" l="l" r="r" t="t"/>
              <a:pathLst>
                <a:path extrusionOk="0" h="1670" w="1259">
                  <a:moveTo>
                    <a:pt x="641" y="1"/>
                  </a:moveTo>
                  <a:cubicBezTo>
                    <a:pt x="298" y="1"/>
                    <a:pt x="1" y="367"/>
                    <a:pt x="1" y="824"/>
                  </a:cubicBezTo>
                  <a:cubicBezTo>
                    <a:pt x="1" y="1281"/>
                    <a:pt x="275" y="1670"/>
                    <a:pt x="641" y="1670"/>
                  </a:cubicBezTo>
                  <a:cubicBezTo>
                    <a:pt x="984" y="1670"/>
                    <a:pt x="1258" y="1281"/>
                    <a:pt x="1258" y="824"/>
                  </a:cubicBezTo>
                  <a:cubicBezTo>
                    <a:pt x="1258" y="367"/>
                    <a:pt x="984" y="1"/>
                    <a:pt x="641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1929252" y="1927787"/>
              <a:ext cx="32762" cy="42677"/>
            </a:xfrm>
            <a:custGeom>
              <a:rect b="b" l="l" r="r" t="t"/>
              <a:pathLst>
                <a:path extrusionOk="0" h="1670" w="1282">
                  <a:moveTo>
                    <a:pt x="641" y="0"/>
                  </a:moveTo>
                  <a:cubicBezTo>
                    <a:pt x="298" y="0"/>
                    <a:pt x="1" y="389"/>
                    <a:pt x="1" y="846"/>
                  </a:cubicBezTo>
                  <a:cubicBezTo>
                    <a:pt x="1" y="1304"/>
                    <a:pt x="298" y="1669"/>
                    <a:pt x="641" y="1669"/>
                  </a:cubicBezTo>
                  <a:cubicBezTo>
                    <a:pt x="984" y="1669"/>
                    <a:pt x="1281" y="1304"/>
                    <a:pt x="1281" y="846"/>
                  </a:cubicBezTo>
                  <a:cubicBezTo>
                    <a:pt x="1281" y="389"/>
                    <a:pt x="984" y="0"/>
                    <a:pt x="641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1958180" y="2035935"/>
              <a:ext cx="116914" cy="38460"/>
            </a:xfrm>
            <a:custGeom>
              <a:rect b="b" l="l" r="r" t="t"/>
              <a:pathLst>
                <a:path extrusionOk="0" h="1505" w="4575">
                  <a:moveTo>
                    <a:pt x="4339" y="1"/>
                  </a:moveTo>
                  <a:cubicBezTo>
                    <a:pt x="4289" y="1"/>
                    <a:pt x="4237" y="20"/>
                    <a:pt x="4196" y="67"/>
                  </a:cubicBezTo>
                  <a:lnTo>
                    <a:pt x="4219" y="67"/>
                  </a:lnTo>
                  <a:cubicBezTo>
                    <a:pt x="3686" y="828"/>
                    <a:pt x="2935" y="1196"/>
                    <a:pt x="2161" y="1196"/>
                  </a:cubicBezTo>
                  <a:cubicBezTo>
                    <a:pt x="1540" y="1196"/>
                    <a:pt x="904" y="959"/>
                    <a:pt x="355" y="502"/>
                  </a:cubicBezTo>
                  <a:cubicBezTo>
                    <a:pt x="320" y="472"/>
                    <a:pt x="282" y="459"/>
                    <a:pt x="246" y="459"/>
                  </a:cubicBezTo>
                  <a:cubicBezTo>
                    <a:pt x="114" y="459"/>
                    <a:pt x="1" y="623"/>
                    <a:pt x="126" y="730"/>
                  </a:cubicBezTo>
                  <a:cubicBezTo>
                    <a:pt x="741" y="1244"/>
                    <a:pt x="1453" y="1505"/>
                    <a:pt x="2149" y="1505"/>
                  </a:cubicBezTo>
                  <a:cubicBezTo>
                    <a:pt x="3034" y="1505"/>
                    <a:pt x="3892" y="1084"/>
                    <a:pt x="4494" y="227"/>
                  </a:cubicBezTo>
                  <a:cubicBezTo>
                    <a:pt x="4575" y="114"/>
                    <a:pt x="4461" y="1"/>
                    <a:pt x="4339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2051966" y="1864181"/>
              <a:ext cx="71324" cy="27957"/>
            </a:xfrm>
            <a:custGeom>
              <a:rect b="b" l="l" r="r" t="t"/>
              <a:pathLst>
                <a:path extrusionOk="0" h="1094" w="2791">
                  <a:moveTo>
                    <a:pt x="1180" y="1"/>
                  </a:moveTo>
                  <a:cubicBezTo>
                    <a:pt x="566" y="1"/>
                    <a:pt x="86" y="234"/>
                    <a:pt x="46" y="568"/>
                  </a:cubicBezTo>
                  <a:cubicBezTo>
                    <a:pt x="0" y="980"/>
                    <a:pt x="504" y="820"/>
                    <a:pt x="1235" y="888"/>
                  </a:cubicBezTo>
                  <a:cubicBezTo>
                    <a:pt x="1709" y="946"/>
                    <a:pt x="2165" y="1093"/>
                    <a:pt x="2450" y="1093"/>
                  </a:cubicBezTo>
                  <a:cubicBezTo>
                    <a:pt x="2619" y="1093"/>
                    <a:pt x="2727" y="1042"/>
                    <a:pt x="2744" y="888"/>
                  </a:cubicBezTo>
                  <a:cubicBezTo>
                    <a:pt x="2790" y="500"/>
                    <a:pt x="2219" y="111"/>
                    <a:pt x="1487" y="20"/>
                  </a:cubicBezTo>
                  <a:cubicBezTo>
                    <a:pt x="1382" y="7"/>
                    <a:pt x="1279" y="1"/>
                    <a:pt x="1180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1893603" y="1871209"/>
              <a:ext cx="71912" cy="28110"/>
            </a:xfrm>
            <a:custGeom>
              <a:rect b="b" l="l" r="r" t="t"/>
              <a:pathLst>
                <a:path extrusionOk="0" h="1100" w="2814">
                  <a:moveTo>
                    <a:pt x="1611" y="0"/>
                  </a:moveTo>
                  <a:cubicBezTo>
                    <a:pt x="1512" y="0"/>
                    <a:pt x="1409" y="6"/>
                    <a:pt x="1304" y="19"/>
                  </a:cubicBezTo>
                  <a:cubicBezTo>
                    <a:pt x="572" y="110"/>
                    <a:pt x="1" y="499"/>
                    <a:pt x="46" y="911"/>
                  </a:cubicBezTo>
                  <a:cubicBezTo>
                    <a:pt x="63" y="1052"/>
                    <a:pt x="167" y="1100"/>
                    <a:pt x="330" y="1100"/>
                  </a:cubicBezTo>
                  <a:cubicBezTo>
                    <a:pt x="614" y="1100"/>
                    <a:pt x="1076" y="954"/>
                    <a:pt x="1556" y="911"/>
                  </a:cubicBezTo>
                  <a:cubicBezTo>
                    <a:pt x="2287" y="819"/>
                    <a:pt x="2813" y="979"/>
                    <a:pt x="2745" y="568"/>
                  </a:cubicBezTo>
                  <a:cubicBezTo>
                    <a:pt x="2705" y="233"/>
                    <a:pt x="2225" y="0"/>
                    <a:pt x="1611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1991784" y="2116791"/>
              <a:ext cx="32736" cy="11449"/>
            </a:xfrm>
            <a:custGeom>
              <a:rect b="b" l="l" r="r" t="t"/>
              <a:pathLst>
                <a:path extrusionOk="0" h="448" w="1281">
                  <a:moveTo>
                    <a:pt x="244" y="0"/>
                  </a:moveTo>
                  <a:cubicBezTo>
                    <a:pt x="97" y="0"/>
                    <a:pt x="0" y="23"/>
                    <a:pt x="0" y="127"/>
                  </a:cubicBezTo>
                  <a:cubicBezTo>
                    <a:pt x="0" y="287"/>
                    <a:pt x="297" y="447"/>
                    <a:pt x="640" y="447"/>
                  </a:cubicBezTo>
                  <a:cubicBezTo>
                    <a:pt x="983" y="447"/>
                    <a:pt x="1281" y="287"/>
                    <a:pt x="1281" y="127"/>
                  </a:cubicBezTo>
                  <a:cubicBezTo>
                    <a:pt x="1281" y="23"/>
                    <a:pt x="1184" y="0"/>
                    <a:pt x="1036" y="0"/>
                  </a:cubicBezTo>
                  <a:cubicBezTo>
                    <a:pt x="926" y="0"/>
                    <a:pt x="787" y="13"/>
                    <a:pt x="640" y="13"/>
                  </a:cubicBezTo>
                  <a:cubicBezTo>
                    <a:pt x="493" y="13"/>
                    <a:pt x="355" y="0"/>
                    <a:pt x="244" y="0"/>
                  </a:cubicBezTo>
                  <a:close/>
                </a:path>
              </a:pathLst>
            </a:custGeom>
            <a:solidFill>
              <a:srgbClr val="CF86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9"/>
            <p:cNvSpPr/>
            <p:nvPr/>
          </p:nvSpPr>
          <p:spPr>
            <a:xfrm>
              <a:off x="1492749" y="2040561"/>
              <a:ext cx="1179235" cy="444836"/>
            </a:xfrm>
            <a:custGeom>
              <a:rect b="b" l="l" r="r" t="t"/>
              <a:pathLst>
                <a:path extrusionOk="0" h="17407" w="46145">
                  <a:moveTo>
                    <a:pt x="42944" y="0"/>
                  </a:moveTo>
                  <a:cubicBezTo>
                    <a:pt x="38393" y="6308"/>
                    <a:pt x="30182" y="6709"/>
                    <a:pt x="28169" y="6709"/>
                  </a:cubicBezTo>
                  <a:cubicBezTo>
                    <a:pt x="27876" y="6709"/>
                    <a:pt x="27714" y="6700"/>
                    <a:pt x="27714" y="6700"/>
                  </a:cubicBezTo>
                  <a:cubicBezTo>
                    <a:pt x="27509" y="8118"/>
                    <a:pt x="26754" y="9399"/>
                    <a:pt x="25588" y="10222"/>
                  </a:cubicBezTo>
                  <a:cubicBezTo>
                    <a:pt x="24505" y="11005"/>
                    <a:pt x="23225" y="11400"/>
                    <a:pt x="21941" y="11400"/>
                  </a:cubicBezTo>
                  <a:cubicBezTo>
                    <a:pt x="20676" y="11400"/>
                    <a:pt x="19406" y="11016"/>
                    <a:pt x="18316" y="10245"/>
                  </a:cubicBezTo>
                  <a:cubicBezTo>
                    <a:pt x="17127" y="9444"/>
                    <a:pt x="16327" y="8141"/>
                    <a:pt x="16144" y="6700"/>
                  </a:cubicBezTo>
                  <a:cubicBezTo>
                    <a:pt x="16144" y="6700"/>
                    <a:pt x="15539" y="6817"/>
                    <a:pt x="14554" y="6817"/>
                  </a:cubicBezTo>
                  <a:cubicBezTo>
                    <a:pt x="12075" y="6817"/>
                    <a:pt x="7190" y="6079"/>
                    <a:pt x="3476" y="892"/>
                  </a:cubicBezTo>
                  <a:lnTo>
                    <a:pt x="0" y="2859"/>
                  </a:lnTo>
                  <a:cubicBezTo>
                    <a:pt x="0" y="2859"/>
                    <a:pt x="2888" y="17406"/>
                    <a:pt x="17074" y="17406"/>
                  </a:cubicBezTo>
                  <a:cubicBezTo>
                    <a:pt x="18707" y="17406"/>
                    <a:pt x="20488" y="17214"/>
                    <a:pt x="22432" y="16785"/>
                  </a:cubicBezTo>
                  <a:lnTo>
                    <a:pt x="22432" y="16647"/>
                  </a:lnTo>
                  <a:cubicBezTo>
                    <a:pt x="24265" y="17041"/>
                    <a:pt x="25967" y="17219"/>
                    <a:pt x="27546" y="17219"/>
                  </a:cubicBezTo>
                  <a:cubicBezTo>
                    <a:pt x="42001" y="17219"/>
                    <a:pt x="46145" y="2333"/>
                    <a:pt x="46145" y="2333"/>
                  </a:cubicBezTo>
                  <a:lnTo>
                    <a:pt x="42944" y="0"/>
                  </a:lnTo>
                  <a:close/>
                </a:path>
              </a:pathLst>
            </a:custGeom>
            <a:solidFill>
              <a:srgbClr val="750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1739328" y="2368379"/>
              <a:ext cx="735728" cy="759597"/>
            </a:xfrm>
            <a:custGeom>
              <a:rect b="b" l="l" r="r" t="t"/>
              <a:pathLst>
                <a:path extrusionOk="0" h="29724" w="28790">
                  <a:moveTo>
                    <a:pt x="23599" y="1"/>
                  </a:moveTo>
                  <a:cubicBezTo>
                    <a:pt x="20004" y="652"/>
                    <a:pt x="15922" y="847"/>
                    <a:pt x="12324" y="847"/>
                  </a:cubicBezTo>
                  <a:cubicBezTo>
                    <a:pt x="6951" y="847"/>
                    <a:pt x="2653" y="412"/>
                    <a:pt x="2653" y="412"/>
                  </a:cubicBezTo>
                  <a:lnTo>
                    <a:pt x="1" y="26023"/>
                  </a:lnTo>
                  <a:cubicBezTo>
                    <a:pt x="6990" y="28803"/>
                    <a:pt x="12541" y="29723"/>
                    <a:pt x="16830" y="29723"/>
                  </a:cubicBezTo>
                  <a:cubicBezTo>
                    <a:pt x="25239" y="29723"/>
                    <a:pt x="28790" y="26183"/>
                    <a:pt x="28790" y="26183"/>
                  </a:cubicBezTo>
                  <a:lnTo>
                    <a:pt x="23599" y="1"/>
                  </a:lnTo>
                  <a:close/>
                </a:path>
              </a:pathLst>
            </a:custGeom>
            <a:solidFill>
              <a:srgbClr val="750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2049053" y="4376229"/>
              <a:ext cx="539364" cy="797674"/>
            </a:xfrm>
            <a:custGeom>
              <a:rect b="b" l="l" r="r" t="t"/>
              <a:pathLst>
                <a:path extrusionOk="0" h="31214" w="21106">
                  <a:moveTo>
                    <a:pt x="0" y="0"/>
                  </a:moveTo>
                  <a:lnTo>
                    <a:pt x="0" y="20100"/>
                  </a:lnTo>
                  <a:lnTo>
                    <a:pt x="3544" y="20100"/>
                  </a:lnTo>
                  <a:lnTo>
                    <a:pt x="4459" y="31213"/>
                  </a:lnTo>
                  <a:lnTo>
                    <a:pt x="19917" y="31213"/>
                  </a:lnTo>
                  <a:cubicBezTo>
                    <a:pt x="20900" y="22821"/>
                    <a:pt x="21106" y="8507"/>
                    <a:pt x="18339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1656351" y="4376817"/>
              <a:ext cx="539977" cy="797086"/>
            </a:xfrm>
            <a:custGeom>
              <a:rect b="b" l="l" r="r" t="t"/>
              <a:pathLst>
                <a:path extrusionOk="0" h="31191" w="21130">
                  <a:moveTo>
                    <a:pt x="2791" y="0"/>
                  </a:moveTo>
                  <a:cubicBezTo>
                    <a:pt x="1" y="8484"/>
                    <a:pt x="229" y="22798"/>
                    <a:pt x="1213" y="31190"/>
                  </a:cubicBezTo>
                  <a:lnTo>
                    <a:pt x="16671" y="31190"/>
                  </a:lnTo>
                  <a:lnTo>
                    <a:pt x="17585" y="20077"/>
                  </a:lnTo>
                  <a:lnTo>
                    <a:pt x="21130" y="20077"/>
                  </a:lnTo>
                  <a:lnTo>
                    <a:pt x="21130" y="0"/>
                  </a:ln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1583904" y="2593953"/>
              <a:ext cx="115151" cy="98157"/>
            </a:xfrm>
            <a:custGeom>
              <a:rect b="b" l="l" r="r" t="t"/>
              <a:pathLst>
                <a:path extrusionOk="0" h="3841" w="4506">
                  <a:moveTo>
                    <a:pt x="1944" y="0"/>
                  </a:moveTo>
                  <a:cubicBezTo>
                    <a:pt x="869" y="0"/>
                    <a:pt x="0" y="846"/>
                    <a:pt x="0" y="1921"/>
                  </a:cubicBezTo>
                  <a:cubicBezTo>
                    <a:pt x="0" y="3079"/>
                    <a:pt x="949" y="3840"/>
                    <a:pt x="1938" y="3840"/>
                  </a:cubicBezTo>
                  <a:cubicBezTo>
                    <a:pt x="2414" y="3840"/>
                    <a:pt x="2899" y="3664"/>
                    <a:pt x="3293" y="3270"/>
                  </a:cubicBezTo>
                  <a:cubicBezTo>
                    <a:pt x="4505" y="2058"/>
                    <a:pt x="3636" y="0"/>
                    <a:pt x="1944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1617789" y="2874443"/>
              <a:ext cx="114563" cy="98157"/>
            </a:xfrm>
            <a:custGeom>
              <a:rect b="b" l="l" r="r" t="t"/>
              <a:pathLst>
                <a:path extrusionOk="0" h="3841" w="4483">
                  <a:moveTo>
                    <a:pt x="1921" y="0"/>
                  </a:moveTo>
                  <a:cubicBezTo>
                    <a:pt x="847" y="0"/>
                    <a:pt x="1" y="846"/>
                    <a:pt x="1" y="1921"/>
                  </a:cubicBezTo>
                  <a:cubicBezTo>
                    <a:pt x="1" y="3079"/>
                    <a:pt x="938" y="3840"/>
                    <a:pt x="1921" y="3840"/>
                  </a:cubicBezTo>
                  <a:cubicBezTo>
                    <a:pt x="2394" y="3840"/>
                    <a:pt x="2877" y="3664"/>
                    <a:pt x="3271" y="3270"/>
                  </a:cubicBezTo>
                  <a:cubicBezTo>
                    <a:pt x="4482" y="2058"/>
                    <a:pt x="3636" y="0"/>
                    <a:pt x="1921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2244215" y="2705142"/>
              <a:ext cx="223862" cy="207558"/>
            </a:xfrm>
            <a:custGeom>
              <a:rect b="b" l="l" r="r" t="t"/>
              <a:pathLst>
                <a:path extrusionOk="0" h="8122" w="8760">
                  <a:moveTo>
                    <a:pt x="5309" y="1"/>
                  </a:moveTo>
                  <a:cubicBezTo>
                    <a:pt x="3333" y="1"/>
                    <a:pt x="1052" y="2829"/>
                    <a:pt x="1052" y="2829"/>
                  </a:cubicBezTo>
                  <a:lnTo>
                    <a:pt x="1" y="7448"/>
                  </a:lnTo>
                  <a:cubicBezTo>
                    <a:pt x="972" y="7917"/>
                    <a:pt x="1900" y="8122"/>
                    <a:pt x="2755" y="8122"/>
                  </a:cubicBezTo>
                  <a:cubicBezTo>
                    <a:pt x="6447" y="8122"/>
                    <a:pt x="8759" y="4291"/>
                    <a:pt x="7181" y="1320"/>
                  </a:cubicBezTo>
                  <a:cubicBezTo>
                    <a:pt x="6672" y="356"/>
                    <a:pt x="6009" y="1"/>
                    <a:pt x="5309" y="1"/>
                  </a:cubicBez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2346485" y="2777641"/>
              <a:ext cx="50216" cy="65549"/>
            </a:xfrm>
            <a:custGeom>
              <a:rect b="b" l="l" r="r" t="t"/>
              <a:pathLst>
                <a:path extrusionOk="0" h="2565" w="1965">
                  <a:moveTo>
                    <a:pt x="1740" y="1"/>
                  </a:moveTo>
                  <a:cubicBezTo>
                    <a:pt x="1718" y="1"/>
                    <a:pt x="1695" y="5"/>
                    <a:pt x="1670" y="15"/>
                  </a:cubicBezTo>
                  <a:cubicBezTo>
                    <a:pt x="686" y="427"/>
                    <a:pt x="46" y="1341"/>
                    <a:pt x="0" y="2393"/>
                  </a:cubicBezTo>
                  <a:cubicBezTo>
                    <a:pt x="12" y="2508"/>
                    <a:pt x="97" y="2565"/>
                    <a:pt x="183" y="2565"/>
                  </a:cubicBezTo>
                  <a:cubicBezTo>
                    <a:pt x="269" y="2565"/>
                    <a:pt x="355" y="2508"/>
                    <a:pt x="366" y="2393"/>
                  </a:cubicBezTo>
                  <a:cubicBezTo>
                    <a:pt x="412" y="1501"/>
                    <a:pt x="961" y="724"/>
                    <a:pt x="1761" y="381"/>
                  </a:cubicBezTo>
                  <a:cubicBezTo>
                    <a:pt x="1965" y="300"/>
                    <a:pt x="1914" y="1"/>
                    <a:pt x="1740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2353411" y="2804091"/>
              <a:ext cx="35751" cy="42166"/>
            </a:xfrm>
            <a:custGeom>
              <a:rect b="b" l="l" r="r" t="t"/>
              <a:pathLst>
                <a:path extrusionOk="0" h="1650" w="1399">
                  <a:moveTo>
                    <a:pt x="268" y="1"/>
                  </a:moveTo>
                  <a:cubicBezTo>
                    <a:pt x="78" y="1"/>
                    <a:pt x="0" y="310"/>
                    <a:pt x="209" y="352"/>
                  </a:cubicBezTo>
                  <a:cubicBezTo>
                    <a:pt x="713" y="512"/>
                    <a:pt x="1033" y="992"/>
                    <a:pt x="987" y="1495"/>
                  </a:cubicBezTo>
                  <a:cubicBezTo>
                    <a:pt x="998" y="1598"/>
                    <a:pt x="1078" y="1650"/>
                    <a:pt x="1161" y="1650"/>
                  </a:cubicBezTo>
                  <a:cubicBezTo>
                    <a:pt x="1244" y="1650"/>
                    <a:pt x="1330" y="1598"/>
                    <a:pt x="1353" y="1495"/>
                  </a:cubicBezTo>
                  <a:cubicBezTo>
                    <a:pt x="1399" y="809"/>
                    <a:pt x="964" y="192"/>
                    <a:pt x="324" y="9"/>
                  </a:cubicBezTo>
                  <a:cubicBezTo>
                    <a:pt x="304" y="3"/>
                    <a:pt x="286" y="1"/>
                    <a:pt x="268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1714770" y="2705142"/>
              <a:ext cx="223862" cy="207558"/>
            </a:xfrm>
            <a:custGeom>
              <a:rect b="b" l="l" r="r" t="t"/>
              <a:pathLst>
                <a:path extrusionOk="0" h="8122" w="8760">
                  <a:moveTo>
                    <a:pt x="3451" y="1"/>
                  </a:moveTo>
                  <a:cubicBezTo>
                    <a:pt x="2750" y="1"/>
                    <a:pt x="2088" y="356"/>
                    <a:pt x="1579" y="1320"/>
                  </a:cubicBezTo>
                  <a:cubicBezTo>
                    <a:pt x="1" y="4291"/>
                    <a:pt x="2313" y="8122"/>
                    <a:pt x="6005" y="8122"/>
                  </a:cubicBezTo>
                  <a:cubicBezTo>
                    <a:pt x="6860" y="8122"/>
                    <a:pt x="7788" y="7917"/>
                    <a:pt x="8759" y="7448"/>
                  </a:cubicBezTo>
                  <a:lnTo>
                    <a:pt x="7708" y="2829"/>
                  </a:lnTo>
                  <a:cubicBezTo>
                    <a:pt x="7708" y="2829"/>
                    <a:pt x="5427" y="1"/>
                    <a:pt x="3451" y="1"/>
                  </a:cubicBez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1786144" y="2777641"/>
              <a:ext cx="50216" cy="65549"/>
            </a:xfrm>
            <a:custGeom>
              <a:rect b="b" l="l" r="r" t="t"/>
              <a:pathLst>
                <a:path extrusionOk="0" h="2565" w="1965">
                  <a:moveTo>
                    <a:pt x="225" y="1"/>
                  </a:moveTo>
                  <a:cubicBezTo>
                    <a:pt x="51" y="1"/>
                    <a:pt x="0" y="300"/>
                    <a:pt x="204" y="381"/>
                  </a:cubicBezTo>
                  <a:cubicBezTo>
                    <a:pt x="1004" y="724"/>
                    <a:pt x="1553" y="1501"/>
                    <a:pt x="1599" y="2393"/>
                  </a:cubicBezTo>
                  <a:cubicBezTo>
                    <a:pt x="1610" y="2508"/>
                    <a:pt x="1696" y="2565"/>
                    <a:pt x="1782" y="2565"/>
                  </a:cubicBezTo>
                  <a:cubicBezTo>
                    <a:pt x="1868" y="2565"/>
                    <a:pt x="1953" y="2508"/>
                    <a:pt x="1965" y="2393"/>
                  </a:cubicBezTo>
                  <a:cubicBezTo>
                    <a:pt x="1919" y="1341"/>
                    <a:pt x="1279" y="404"/>
                    <a:pt x="295" y="15"/>
                  </a:cubicBezTo>
                  <a:cubicBezTo>
                    <a:pt x="270" y="5"/>
                    <a:pt x="247" y="1"/>
                    <a:pt x="225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1793683" y="2804091"/>
              <a:ext cx="35751" cy="42166"/>
            </a:xfrm>
            <a:custGeom>
              <a:rect b="b" l="l" r="r" t="t"/>
              <a:pathLst>
                <a:path extrusionOk="0" h="1650" w="1399">
                  <a:moveTo>
                    <a:pt x="1131" y="1"/>
                  </a:moveTo>
                  <a:cubicBezTo>
                    <a:pt x="1113" y="1"/>
                    <a:pt x="1095" y="3"/>
                    <a:pt x="1075" y="9"/>
                  </a:cubicBezTo>
                  <a:cubicBezTo>
                    <a:pt x="435" y="192"/>
                    <a:pt x="0" y="809"/>
                    <a:pt x="46" y="1495"/>
                  </a:cubicBezTo>
                  <a:cubicBezTo>
                    <a:pt x="69" y="1598"/>
                    <a:pt x="155" y="1650"/>
                    <a:pt x="238" y="1650"/>
                  </a:cubicBezTo>
                  <a:cubicBezTo>
                    <a:pt x="321" y="1650"/>
                    <a:pt x="401" y="1598"/>
                    <a:pt x="412" y="1495"/>
                  </a:cubicBezTo>
                  <a:cubicBezTo>
                    <a:pt x="366" y="992"/>
                    <a:pt x="686" y="512"/>
                    <a:pt x="1190" y="352"/>
                  </a:cubicBezTo>
                  <a:cubicBezTo>
                    <a:pt x="1399" y="310"/>
                    <a:pt x="1321" y="1"/>
                    <a:pt x="1131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1801273" y="3044486"/>
              <a:ext cx="620629" cy="610100"/>
            </a:xfrm>
            <a:custGeom>
              <a:rect b="b" l="l" r="r" t="t"/>
              <a:pathLst>
                <a:path extrusionOk="0" h="23874" w="24286">
                  <a:moveTo>
                    <a:pt x="6015" y="0"/>
                  </a:moveTo>
                  <a:lnTo>
                    <a:pt x="6015" y="4093"/>
                  </a:lnTo>
                  <a:cubicBezTo>
                    <a:pt x="6015" y="5488"/>
                    <a:pt x="5306" y="6792"/>
                    <a:pt x="4162" y="7592"/>
                  </a:cubicBezTo>
                  <a:lnTo>
                    <a:pt x="46" y="10382"/>
                  </a:lnTo>
                  <a:cubicBezTo>
                    <a:pt x="46" y="10382"/>
                    <a:pt x="1" y="23873"/>
                    <a:pt x="12143" y="23873"/>
                  </a:cubicBezTo>
                  <a:cubicBezTo>
                    <a:pt x="24285" y="23873"/>
                    <a:pt x="24125" y="10290"/>
                    <a:pt x="24125" y="10290"/>
                  </a:cubicBezTo>
                  <a:lnTo>
                    <a:pt x="19712" y="7569"/>
                  </a:lnTo>
                  <a:cubicBezTo>
                    <a:pt x="18454" y="6792"/>
                    <a:pt x="17699" y="5443"/>
                    <a:pt x="17699" y="3979"/>
                  </a:cubicBezTo>
                  <a:lnTo>
                    <a:pt x="17699" y="366"/>
                  </a:lnTo>
                  <a:lnTo>
                    <a:pt x="6015" y="0"/>
                  </a:ln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1817628" y="2429813"/>
              <a:ext cx="545829" cy="678409"/>
            </a:xfrm>
            <a:custGeom>
              <a:rect b="b" l="l" r="r" t="t"/>
              <a:pathLst>
                <a:path extrusionOk="0" h="26547" w="21359">
                  <a:moveTo>
                    <a:pt x="10284" y="0"/>
                  </a:moveTo>
                  <a:cubicBezTo>
                    <a:pt x="7567" y="0"/>
                    <a:pt x="4422" y="966"/>
                    <a:pt x="1099" y="3862"/>
                  </a:cubicBezTo>
                  <a:cubicBezTo>
                    <a:pt x="1099" y="3862"/>
                    <a:pt x="1" y="20029"/>
                    <a:pt x="2928" y="23619"/>
                  </a:cubicBezTo>
                  <a:cubicBezTo>
                    <a:pt x="4619" y="25674"/>
                    <a:pt x="7657" y="26546"/>
                    <a:pt x="10674" y="26546"/>
                  </a:cubicBezTo>
                  <a:cubicBezTo>
                    <a:pt x="14103" y="26546"/>
                    <a:pt x="17504" y="25419"/>
                    <a:pt x="18866" y="23619"/>
                  </a:cubicBezTo>
                  <a:cubicBezTo>
                    <a:pt x="20604" y="21286"/>
                    <a:pt x="21358" y="11477"/>
                    <a:pt x="19438" y="3862"/>
                  </a:cubicBezTo>
                  <a:cubicBezTo>
                    <a:pt x="19438" y="3862"/>
                    <a:pt x="15718" y="0"/>
                    <a:pt x="10284" y="0"/>
                  </a:cubicBez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2160063" y="2717817"/>
              <a:ext cx="45616" cy="60233"/>
            </a:xfrm>
            <a:custGeom>
              <a:rect b="b" l="l" r="r" t="t"/>
              <a:pathLst>
                <a:path extrusionOk="0" h="2357" w="1785">
                  <a:moveTo>
                    <a:pt x="893" y="1"/>
                  </a:moveTo>
                  <a:cubicBezTo>
                    <a:pt x="412" y="1"/>
                    <a:pt x="1" y="527"/>
                    <a:pt x="1" y="1190"/>
                  </a:cubicBezTo>
                  <a:cubicBezTo>
                    <a:pt x="1" y="1830"/>
                    <a:pt x="412" y="2356"/>
                    <a:pt x="893" y="2356"/>
                  </a:cubicBezTo>
                  <a:cubicBezTo>
                    <a:pt x="1396" y="2356"/>
                    <a:pt x="1784" y="1830"/>
                    <a:pt x="1784" y="1190"/>
                  </a:cubicBezTo>
                  <a:cubicBezTo>
                    <a:pt x="1784" y="527"/>
                    <a:pt x="1396" y="1"/>
                    <a:pt x="893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1961987" y="2717817"/>
              <a:ext cx="45590" cy="60795"/>
            </a:xfrm>
            <a:custGeom>
              <a:rect b="b" l="l" r="r" t="t"/>
              <a:pathLst>
                <a:path extrusionOk="0" h="2379" w="1784">
                  <a:moveTo>
                    <a:pt x="892" y="1"/>
                  </a:moveTo>
                  <a:cubicBezTo>
                    <a:pt x="412" y="1"/>
                    <a:pt x="0" y="527"/>
                    <a:pt x="0" y="1190"/>
                  </a:cubicBezTo>
                  <a:cubicBezTo>
                    <a:pt x="0" y="1830"/>
                    <a:pt x="412" y="2379"/>
                    <a:pt x="892" y="2379"/>
                  </a:cubicBezTo>
                  <a:cubicBezTo>
                    <a:pt x="1395" y="2379"/>
                    <a:pt x="1784" y="1830"/>
                    <a:pt x="1784" y="1190"/>
                  </a:cubicBezTo>
                  <a:cubicBezTo>
                    <a:pt x="1784" y="527"/>
                    <a:pt x="1395" y="1"/>
                    <a:pt x="892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2146059" y="2620274"/>
              <a:ext cx="101096" cy="40070"/>
            </a:xfrm>
            <a:custGeom>
              <a:rect b="b" l="l" r="r" t="t"/>
              <a:pathLst>
                <a:path extrusionOk="0" h="1568" w="3956">
                  <a:moveTo>
                    <a:pt x="1705" y="0"/>
                  </a:moveTo>
                  <a:cubicBezTo>
                    <a:pt x="830" y="0"/>
                    <a:pt x="128" y="325"/>
                    <a:pt x="69" y="822"/>
                  </a:cubicBezTo>
                  <a:cubicBezTo>
                    <a:pt x="0" y="1394"/>
                    <a:pt x="709" y="1165"/>
                    <a:pt x="1784" y="1280"/>
                  </a:cubicBezTo>
                  <a:cubicBezTo>
                    <a:pt x="2441" y="1365"/>
                    <a:pt x="3080" y="1567"/>
                    <a:pt x="3484" y="1567"/>
                  </a:cubicBezTo>
                  <a:cubicBezTo>
                    <a:pt x="3727" y="1567"/>
                    <a:pt x="3884" y="1494"/>
                    <a:pt x="3910" y="1280"/>
                  </a:cubicBezTo>
                  <a:cubicBezTo>
                    <a:pt x="3956" y="708"/>
                    <a:pt x="3156" y="159"/>
                    <a:pt x="2104" y="22"/>
                  </a:cubicBezTo>
                  <a:cubicBezTo>
                    <a:pt x="1968" y="7"/>
                    <a:pt x="1834" y="0"/>
                    <a:pt x="1705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1916985" y="2625513"/>
              <a:ext cx="101709" cy="40070"/>
            </a:xfrm>
            <a:custGeom>
              <a:rect b="b" l="l" r="r" t="t"/>
              <a:pathLst>
                <a:path extrusionOk="0" h="1568" w="3980">
                  <a:moveTo>
                    <a:pt x="2259" y="1"/>
                  </a:moveTo>
                  <a:cubicBezTo>
                    <a:pt x="2127" y="1"/>
                    <a:pt x="1991" y="8"/>
                    <a:pt x="1852" y="23"/>
                  </a:cubicBezTo>
                  <a:cubicBezTo>
                    <a:pt x="801" y="160"/>
                    <a:pt x="0" y="709"/>
                    <a:pt x="69" y="1280"/>
                  </a:cubicBezTo>
                  <a:cubicBezTo>
                    <a:pt x="95" y="1495"/>
                    <a:pt x="249" y="1568"/>
                    <a:pt x="489" y="1568"/>
                  </a:cubicBezTo>
                  <a:cubicBezTo>
                    <a:pt x="889" y="1568"/>
                    <a:pt x="1524" y="1366"/>
                    <a:pt x="2195" y="1280"/>
                  </a:cubicBezTo>
                  <a:cubicBezTo>
                    <a:pt x="3270" y="1166"/>
                    <a:pt x="3979" y="1395"/>
                    <a:pt x="3910" y="823"/>
                  </a:cubicBezTo>
                  <a:cubicBezTo>
                    <a:pt x="3851" y="325"/>
                    <a:pt x="3149" y="1"/>
                    <a:pt x="2259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2003846" y="2900560"/>
              <a:ext cx="176713" cy="90337"/>
            </a:xfrm>
            <a:custGeom>
              <a:rect b="b" l="l" r="r" t="t"/>
              <a:pathLst>
                <a:path extrusionOk="0" h="3535" w="6915">
                  <a:moveTo>
                    <a:pt x="5212" y="0"/>
                  </a:moveTo>
                  <a:cubicBezTo>
                    <a:pt x="4702" y="0"/>
                    <a:pt x="4216" y="444"/>
                    <a:pt x="3850" y="876"/>
                  </a:cubicBezTo>
                  <a:cubicBezTo>
                    <a:pt x="3687" y="1077"/>
                    <a:pt x="3447" y="1182"/>
                    <a:pt x="3204" y="1182"/>
                  </a:cubicBezTo>
                  <a:cubicBezTo>
                    <a:pt x="3005" y="1182"/>
                    <a:pt x="2803" y="1112"/>
                    <a:pt x="2638" y="968"/>
                  </a:cubicBezTo>
                  <a:cubicBezTo>
                    <a:pt x="2254" y="628"/>
                    <a:pt x="1755" y="297"/>
                    <a:pt x="1278" y="297"/>
                  </a:cubicBezTo>
                  <a:cubicBezTo>
                    <a:pt x="1016" y="297"/>
                    <a:pt x="761" y="397"/>
                    <a:pt x="534" y="647"/>
                  </a:cubicBezTo>
                  <a:cubicBezTo>
                    <a:pt x="1" y="1270"/>
                    <a:pt x="1045" y="3534"/>
                    <a:pt x="3078" y="3534"/>
                  </a:cubicBezTo>
                  <a:cubicBezTo>
                    <a:pt x="3136" y="3534"/>
                    <a:pt x="3195" y="3532"/>
                    <a:pt x="3255" y="3529"/>
                  </a:cubicBezTo>
                  <a:cubicBezTo>
                    <a:pt x="5382" y="3391"/>
                    <a:pt x="6914" y="1128"/>
                    <a:pt x="5794" y="213"/>
                  </a:cubicBezTo>
                  <a:cubicBezTo>
                    <a:pt x="5600" y="63"/>
                    <a:pt x="5404" y="0"/>
                    <a:pt x="52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1720647" y="2336921"/>
              <a:ext cx="695403" cy="454879"/>
            </a:xfrm>
            <a:custGeom>
              <a:rect b="b" l="l" r="r" t="t"/>
              <a:pathLst>
                <a:path extrusionOk="0" h="17800" w="27212">
                  <a:moveTo>
                    <a:pt x="13340" y="0"/>
                  </a:moveTo>
                  <a:cubicBezTo>
                    <a:pt x="12665" y="0"/>
                    <a:pt x="12168" y="55"/>
                    <a:pt x="11936" y="157"/>
                  </a:cubicBezTo>
                  <a:cubicBezTo>
                    <a:pt x="10587" y="751"/>
                    <a:pt x="11250" y="2238"/>
                    <a:pt x="11250" y="2238"/>
                  </a:cubicBezTo>
                  <a:cubicBezTo>
                    <a:pt x="11228" y="2238"/>
                    <a:pt x="11203" y="2238"/>
                    <a:pt x="11176" y="2238"/>
                  </a:cubicBezTo>
                  <a:cubicBezTo>
                    <a:pt x="10883" y="2238"/>
                    <a:pt x="10351" y="2217"/>
                    <a:pt x="9676" y="2217"/>
                  </a:cubicBezTo>
                  <a:cubicBezTo>
                    <a:pt x="6853" y="2217"/>
                    <a:pt x="1535" y="2593"/>
                    <a:pt x="846" y="6491"/>
                  </a:cubicBezTo>
                  <a:cubicBezTo>
                    <a:pt x="0" y="11430"/>
                    <a:pt x="4688" y="14906"/>
                    <a:pt x="4688" y="14906"/>
                  </a:cubicBezTo>
                  <a:cubicBezTo>
                    <a:pt x="4688" y="14906"/>
                    <a:pt x="4284" y="17799"/>
                    <a:pt x="5260" y="17799"/>
                  </a:cubicBezTo>
                  <a:cubicBezTo>
                    <a:pt x="5296" y="17799"/>
                    <a:pt x="5334" y="17795"/>
                    <a:pt x="5374" y="17787"/>
                  </a:cubicBezTo>
                  <a:cubicBezTo>
                    <a:pt x="7935" y="17284"/>
                    <a:pt x="5580" y="8846"/>
                    <a:pt x="8552" y="6331"/>
                  </a:cubicBezTo>
                  <a:cubicBezTo>
                    <a:pt x="9373" y="5641"/>
                    <a:pt x="10757" y="5405"/>
                    <a:pt x="12264" y="5405"/>
                  </a:cubicBezTo>
                  <a:cubicBezTo>
                    <a:pt x="15499" y="5405"/>
                    <a:pt x="19300" y="6491"/>
                    <a:pt x="19300" y="6491"/>
                  </a:cubicBezTo>
                  <a:cubicBezTo>
                    <a:pt x="19300" y="6491"/>
                    <a:pt x="20534" y="11613"/>
                    <a:pt x="21746" y="11979"/>
                  </a:cubicBezTo>
                  <a:cubicBezTo>
                    <a:pt x="21846" y="12010"/>
                    <a:pt x="21937" y="12024"/>
                    <a:pt x="22019" y="12024"/>
                  </a:cubicBezTo>
                  <a:cubicBezTo>
                    <a:pt x="22408" y="12024"/>
                    <a:pt x="22606" y="11708"/>
                    <a:pt x="22706" y="11351"/>
                  </a:cubicBezTo>
                  <a:lnTo>
                    <a:pt x="22706" y="11351"/>
                  </a:lnTo>
                  <a:cubicBezTo>
                    <a:pt x="22565" y="13088"/>
                    <a:pt x="22382" y="16540"/>
                    <a:pt x="23095" y="17101"/>
                  </a:cubicBezTo>
                  <a:cubicBezTo>
                    <a:pt x="23189" y="17172"/>
                    <a:pt x="23286" y="17204"/>
                    <a:pt x="23385" y="17204"/>
                  </a:cubicBezTo>
                  <a:cubicBezTo>
                    <a:pt x="24313" y="17204"/>
                    <a:pt x="25451" y="14426"/>
                    <a:pt x="25451" y="14426"/>
                  </a:cubicBezTo>
                  <a:cubicBezTo>
                    <a:pt x="25451" y="14426"/>
                    <a:pt x="27211" y="8915"/>
                    <a:pt x="25451" y="4730"/>
                  </a:cubicBezTo>
                  <a:cubicBezTo>
                    <a:pt x="23992" y="1282"/>
                    <a:pt x="16599" y="0"/>
                    <a:pt x="13340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1111753" y="2278401"/>
              <a:ext cx="1982736" cy="2371990"/>
            </a:xfrm>
            <a:custGeom>
              <a:rect b="b" l="l" r="r" t="t"/>
              <a:pathLst>
                <a:path extrusionOk="0" h="92819" w="77587">
                  <a:moveTo>
                    <a:pt x="7615" y="0"/>
                  </a:moveTo>
                  <a:cubicBezTo>
                    <a:pt x="7615" y="0"/>
                    <a:pt x="0" y="15367"/>
                    <a:pt x="2218" y="25245"/>
                  </a:cubicBezTo>
                  <a:cubicBezTo>
                    <a:pt x="4459" y="35123"/>
                    <a:pt x="19048" y="45345"/>
                    <a:pt x="19048" y="45345"/>
                  </a:cubicBezTo>
                  <a:lnTo>
                    <a:pt x="20877" y="72968"/>
                  </a:lnTo>
                  <a:cubicBezTo>
                    <a:pt x="20877" y="72968"/>
                    <a:pt x="22409" y="82183"/>
                    <a:pt x="19734" y="83623"/>
                  </a:cubicBezTo>
                  <a:cubicBezTo>
                    <a:pt x="17036" y="85087"/>
                    <a:pt x="17882" y="86322"/>
                    <a:pt x="17882" y="86322"/>
                  </a:cubicBezTo>
                  <a:cubicBezTo>
                    <a:pt x="24122" y="92476"/>
                    <a:pt x="36293" y="92819"/>
                    <a:pt x="38482" y="92819"/>
                  </a:cubicBezTo>
                  <a:cubicBezTo>
                    <a:pt x="38628" y="92819"/>
                    <a:pt x="38729" y="92817"/>
                    <a:pt x="38782" y="92816"/>
                  </a:cubicBezTo>
                  <a:cubicBezTo>
                    <a:pt x="38799" y="92816"/>
                    <a:pt x="38822" y="92816"/>
                    <a:pt x="38849" y="92816"/>
                  </a:cubicBezTo>
                  <a:cubicBezTo>
                    <a:pt x="40174" y="92816"/>
                    <a:pt x="53164" y="92750"/>
                    <a:pt x="59682" y="86322"/>
                  </a:cubicBezTo>
                  <a:cubicBezTo>
                    <a:pt x="59682" y="86322"/>
                    <a:pt x="60505" y="85087"/>
                    <a:pt x="57830" y="83623"/>
                  </a:cubicBezTo>
                  <a:cubicBezTo>
                    <a:pt x="55154" y="82183"/>
                    <a:pt x="56686" y="72968"/>
                    <a:pt x="56686" y="72968"/>
                  </a:cubicBezTo>
                  <a:lnTo>
                    <a:pt x="57853" y="51930"/>
                  </a:lnTo>
                  <a:cubicBezTo>
                    <a:pt x="57853" y="51930"/>
                    <a:pt x="73127" y="35123"/>
                    <a:pt x="75346" y="25245"/>
                  </a:cubicBezTo>
                  <a:cubicBezTo>
                    <a:pt x="77586" y="15344"/>
                    <a:pt x="69972" y="0"/>
                    <a:pt x="69972" y="0"/>
                  </a:cubicBezTo>
                  <a:lnTo>
                    <a:pt x="62609" y="2287"/>
                  </a:lnTo>
                  <a:lnTo>
                    <a:pt x="64941" y="19185"/>
                  </a:lnTo>
                  <a:cubicBezTo>
                    <a:pt x="65193" y="21037"/>
                    <a:pt x="64553" y="22913"/>
                    <a:pt x="63226" y="24239"/>
                  </a:cubicBezTo>
                  <a:lnTo>
                    <a:pt x="48500" y="38668"/>
                  </a:lnTo>
                  <a:cubicBezTo>
                    <a:pt x="48500" y="38668"/>
                    <a:pt x="46831" y="44865"/>
                    <a:pt x="38782" y="44887"/>
                  </a:cubicBezTo>
                  <a:cubicBezTo>
                    <a:pt x="30733" y="44865"/>
                    <a:pt x="29064" y="38668"/>
                    <a:pt x="29064" y="38668"/>
                  </a:cubicBezTo>
                  <a:lnTo>
                    <a:pt x="14360" y="24216"/>
                  </a:lnTo>
                  <a:cubicBezTo>
                    <a:pt x="13034" y="22913"/>
                    <a:pt x="12394" y="21037"/>
                    <a:pt x="12645" y="19185"/>
                  </a:cubicBezTo>
                  <a:lnTo>
                    <a:pt x="14955" y="2287"/>
                  </a:lnTo>
                  <a:lnTo>
                    <a:pt x="7615" y="0"/>
                  </a:lnTo>
                  <a:close/>
                </a:path>
              </a:pathLst>
            </a:custGeom>
            <a:solidFill>
              <a:srgbClr val="1750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1547667" y="3898224"/>
              <a:ext cx="1110876" cy="752084"/>
            </a:xfrm>
            <a:custGeom>
              <a:rect b="b" l="l" r="r" t="t"/>
              <a:pathLst>
                <a:path extrusionOk="0" h="29430" w="43470">
                  <a:moveTo>
                    <a:pt x="3202" y="1"/>
                  </a:moveTo>
                  <a:lnTo>
                    <a:pt x="3842" y="9559"/>
                  </a:lnTo>
                  <a:cubicBezTo>
                    <a:pt x="3842" y="9559"/>
                    <a:pt x="5374" y="18774"/>
                    <a:pt x="2699" y="20237"/>
                  </a:cubicBezTo>
                  <a:cubicBezTo>
                    <a:pt x="1" y="21701"/>
                    <a:pt x="847" y="22936"/>
                    <a:pt x="847" y="22936"/>
                  </a:cubicBezTo>
                  <a:cubicBezTo>
                    <a:pt x="7409" y="29385"/>
                    <a:pt x="20532" y="29430"/>
                    <a:pt x="21705" y="29430"/>
                  </a:cubicBezTo>
                  <a:cubicBezTo>
                    <a:pt x="21721" y="29430"/>
                    <a:pt x="21735" y="29430"/>
                    <a:pt x="21747" y="29430"/>
                  </a:cubicBezTo>
                  <a:cubicBezTo>
                    <a:pt x="21758" y="29430"/>
                    <a:pt x="21772" y="29430"/>
                    <a:pt x="21788" y="29430"/>
                  </a:cubicBezTo>
                  <a:cubicBezTo>
                    <a:pt x="22939" y="29430"/>
                    <a:pt x="36084" y="29385"/>
                    <a:pt x="42647" y="22936"/>
                  </a:cubicBezTo>
                  <a:cubicBezTo>
                    <a:pt x="42647" y="22936"/>
                    <a:pt x="43470" y="21701"/>
                    <a:pt x="40795" y="20237"/>
                  </a:cubicBezTo>
                  <a:cubicBezTo>
                    <a:pt x="38119" y="18774"/>
                    <a:pt x="39651" y="9559"/>
                    <a:pt x="39651" y="9559"/>
                  </a:cubicBezTo>
                  <a:lnTo>
                    <a:pt x="39949" y="3659"/>
                  </a:lnTo>
                  <a:lnTo>
                    <a:pt x="39949" y="3659"/>
                  </a:lnTo>
                  <a:cubicBezTo>
                    <a:pt x="35392" y="6369"/>
                    <a:pt x="29983" y="7542"/>
                    <a:pt x="24587" y="7542"/>
                  </a:cubicBezTo>
                  <a:cubicBezTo>
                    <a:pt x="19828" y="7542"/>
                    <a:pt x="15078" y="6629"/>
                    <a:pt x="10931" y="5054"/>
                  </a:cubicBezTo>
                  <a:cubicBezTo>
                    <a:pt x="7958" y="4048"/>
                    <a:pt x="5306" y="2310"/>
                    <a:pt x="3202" y="1"/>
                  </a:cubicBezTo>
                  <a:close/>
                </a:path>
              </a:pathLst>
            </a:custGeom>
            <a:solidFill>
              <a:srgbClr val="1750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1075516" y="3202850"/>
              <a:ext cx="523596" cy="323935"/>
            </a:xfrm>
            <a:custGeom>
              <a:rect b="b" l="l" r="r" t="t"/>
              <a:pathLst>
                <a:path extrusionOk="0" h="12676" w="20489">
                  <a:moveTo>
                    <a:pt x="16213" y="0"/>
                  </a:moveTo>
                  <a:lnTo>
                    <a:pt x="4688" y="366"/>
                  </a:lnTo>
                  <a:lnTo>
                    <a:pt x="4688" y="3933"/>
                  </a:lnTo>
                  <a:cubicBezTo>
                    <a:pt x="4688" y="5397"/>
                    <a:pt x="3933" y="6723"/>
                    <a:pt x="2699" y="7478"/>
                  </a:cubicBezTo>
                  <a:lnTo>
                    <a:pt x="0" y="9170"/>
                  </a:lnTo>
                  <a:cubicBezTo>
                    <a:pt x="212" y="9336"/>
                    <a:pt x="4205" y="12675"/>
                    <a:pt x="10095" y="12675"/>
                  </a:cubicBezTo>
                  <a:cubicBezTo>
                    <a:pt x="13121" y="12675"/>
                    <a:pt x="16648" y="11794"/>
                    <a:pt x="20420" y="9147"/>
                  </a:cubicBezTo>
                  <a:lnTo>
                    <a:pt x="20489" y="9170"/>
                  </a:lnTo>
                  <a:lnTo>
                    <a:pt x="18042" y="7500"/>
                  </a:lnTo>
                  <a:cubicBezTo>
                    <a:pt x="16899" y="6723"/>
                    <a:pt x="16213" y="5442"/>
                    <a:pt x="16213" y="4070"/>
                  </a:cubicBezTo>
                  <a:lnTo>
                    <a:pt x="16213" y="0"/>
                  </a:ln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1141549" y="2420384"/>
              <a:ext cx="284606" cy="284606"/>
            </a:xfrm>
            <a:custGeom>
              <a:rect b="b" l="l" r="r" t="t"/>
              <a:pathLst>
                <a:path extrusionOk="0" h="11137" w="11137">
                  <a:moveTo>
                    <a:pt x="5580" y="1"/>
                  </a:moveTo>
                  <a:cubicBezTo>
                    <a:pt x="2493" y="1"/>
                    <a:pt x="0" y="2493"/>
                    <a:pt x="0" y="5580"/>
                  </a:cubicBezTo>
                  <a:cubicBezTo>
                    <a:pt x="0" y="8644"/>
                    <a:pt x="2493" y="11137"/>
                    <a:pt x="5580" y="11137"/>
                  </a:cubicBezTo>
                  <a:cubicBezTo>
                    <a:pt x="8644" y="11137"/>
                    <a:pt x="11136" y="8644"/>
                    <a:pt x="11136" y="5580"/>
                  </a:cubicBezTo>
                  <a:cubicBezTo>
                    <a:pt x="11136" y="2493"/>
                    <a:pt x="8644" y="1"/>
                    <a:pt x="5580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1361270" y="2440853"/>
              <a:ext cx="115125" cy="98591"/>
            </a:xfrm>
            <a:custGeom>
              <a:rect b="b" l="l" r="r" t="t"/>
              <a:pathLst>
                <a:path extrusionOk="0" h="3858" w="4505">
                  <a:moveTo>
                    <a:pt x="1921" y="0"/>
                  </a:moveTo>
                  <a:cubicBezTo>
                    <a:pt x="869" y="0"/>
                    <a:pt x="0" y="869"/>
                    <a:pt x="0" y="1921"/>
                  </a:cubicBezTo>
                  <a:cubicBezTo>
                    <a:pt x="0" y="3084"/>
                    <a:pt x="957" y="3858"/>
                    <a:pt x="1951" y="3858"/>
                  </a:cubicBezTo>
                  <a:cubicBezTo>
                    <a:pt x="2422" y="3858"/>
                    <a:pt x="2903" y="3683"/>
                    <a:pt x="3293" y="3293"/>
                  </a:cubicBezTo>
                  <a:cubicBezTo>
                    <a:pt x="4505" y="2081"/>
                    <a:pt x="3636" y="0"/>
                    <a:pt x="1921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1092459" y="2484680"/>
              <a:ext cx="115151" cy="98591"/>
            </a:xfrm>
            <a:custGeom>
              <a:rect b="b" l="l" r="r" t="t"/>
              <a:pathLst>
                <a:path extrusionOk="0" h="3858" w="4506">
                  <a:moveTo>
                    <a:pt x="1921" y="0"/>
                  </a:moveTo>
                  <a:cubicBezTo>
                    <a:pt x="869" y="0"/>
                    <a:pt x="1" y="869"/>
                    <a:pt x="1" y="1921"/>
                  </a:cubicBezTo>
                  <a:cubicBezTo>
                    <a:pt x="1" y="3084"/>
                    <a:pt x="957" y="3858"/>
                    <a:pt x="1951" y="3858"/>
                  </a:cubicBezTo>
                  <a:cubicBezTo>
                    <a:pt x="2423" y="3858"/>
                    <a:pt x="2903" y="3683"/>
                    <a:pt x="3293" y="3293"/>
                  </a:cubicBezTo>
                  <a:cubicBezTo>
                    <a:pt x="4505" y="2081"/>
                    <a:pt x="3636" y="0"/>
                    <a:pt x="1921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932920" y="2702050"/>
              <a:ext cx="114563" cy="98591"/>
            </a:xfrm>
            <a:custGeom>
              <a:rect b="b" l="l" r="r" t="t"/>
              <a:pathLst>
                <a:path extrusionOk="0" h="3858" w="4483">
                  <a:moveTo>
                    <a:pt x="1922" y="0"/>
                  </a:moveTo>
                  <a:cubicBezTo>
                    <a:pt x="847" y="0"/>
                    <a:pt x="1" y="869"/>
                    <a:pt x="1" y="1921"/>
                  </a:cubicBezTo>
                  <a:cubicBezTo>
                    <a:pt x="1" y="3084"/>
                    <a:pt x="947" y="3858"/>
                    <a:pt x="1934" y="3858"/>
                  </a:cubicBezTo>
                  <a:cubicBezTo>
                    <a:pt x="2403" y="3858"/>
                    <a:pt x="2881" y="3683"/>
                    <a:pt x="3271" y="3293"/>
                  </a:cubicBezTo>
                  <a:cubicBezTo>
                    <a:pt x="4483" y="2081"/>
                    <a:pt x="3637" y="0"/>
                    <a:pt x="1922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918328" y="2959746"/>
              <a:ext cx="98770" cy="98208"/>
            </a:xfrm>
            <a:custGeom>
              <a:rect b="b" l="l" r="r" t="t"/>
              <a:pathLst>
                <a:path extrusionOk="0" h="3843" w="3865">
                  <a:moveTo>
                    <a:pt x="1921" y="1"/>
                  </a:moveTo>
                  <a:cubicBezTo>
                    <a:pt x="869" y="1"/>
                    <a:pt x="0" y="870"/>
                    <a:pt x="0" y="1921"/>
                  </a:cubicBezTo>
                  <a:cubicBezTo>
                    <a:pt x="0" y="2996"/>
                    <a:pt x="869" y="3842"/>
                    <a:pt x="1921" y="3842"/>
                  </a:cubicBezTo>
                  <a:cubicBezTo>
                    <a:pt x="2996" y="3842"/>
                    <a:pt x="3865" y="2996"/>
                    <a:pt x="3865" y="1921"/>
                  </a:cubicBezTo>
                  <a:cubicBezTo>
                    <a:pt x="3865" y="870"/>
                    <a:pt x="2996" y="1"/>
                    <a:pt x="1921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1370035" y="2447855"/>
              <a:ext cx="284606" cy="284606"/>
            </a:xfrm>
            <a:custGeom>
              <a:rect b="b" l="l" r="r" t="t"/>
              <a:pathLst>
                <a:path extrusionOk="0" h="11137" w="11137">
                  <a:moveTo>
                    <a:pt x="5580" y="0"/>
                  </a:moveTo>
                  <a:cubicBezTo>
                    <a:pt x="2493" y="0"/>
                    <a:pt x="0" y="2493"/>
                    <a:pt x="0" y="5557"/>
                  </a:cubicBezTo>
                  <a:cubicBezTo>
                    <a:pt x="0" y="8644"/>
                    <a:pt x="2493" y="11137"/>
                    <a:pt x="5580" y="11137"/>
                  </a:cubicBezTo>
                  <a:cubicBezTo>
                    <a:pt x="8644" y="11137"/>
                    <a:pt x="11136" y="8644"/>
                    <a:pt x="11136" y="5557"/>
                  </a:cubicBezTo>
                  <a:cubicBezTo>
                    <a:pt x="11136" y="2493"/>
                    <a:pt x="8644" y="0"/>
                    <a:pt x="5580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930007" y="2518949"/>
              <a:ext cx="323169" cy="284402"/>
            </a:xfrm>
            <a:custGeom>
              <a:rect b="b" l="l" r="r" t="t"/>
              <a:pathLst>
                <a:path extrusionOk="0" h="11129" w="12646">
                  <a:moveTo>
                    <a:pt x="6315" y="1"/>
                  </a:moveTo>
                  <a:cubicBezTo>
                    <a:pt x="4121" y="1"/>
                    <a:pt x="2049" y="1299"/>
                    <a:pt x="1167" y="3461"/>
                  </a:cubicBezTo>
                  <a:cubicBezTo>
                    <a:pt x="1" y="6297"/>
                    <a:pt x="1373" y="9544"/>
                    <a:pt x="4208" y="10710"/>
                  </a:cubicBezTo>
                  <a:cubicBezTo>
                    <a:pt x="4905" y="10994"/>
                    <a:pt x="5624" y="11129"/>
                    <a:pt x="6331" y="11129"/>
                  </a:cubicBezTo>
                  <a:cubicBezTo>
                    <a:pt x="8525" y="11129"/>
                    <a:pt x="10598" y="9830"/>
                    <a:pt x="11480" y="7669"/>
                  </a:cubicBezTo>
                  <a:cubicBezTo>
                    <a:pt x="12646" y="4833"/>
                    <a:pt x="11274" y="1586"/>
                    <a:pt x="8438" y="420"/>
                  </a:cubicBezTo>
                  <a:cubicBezTo>
                    <a:pt x="7742" y="136"/>
                    <a:pt x="7022" y="1"/>
                    <a:pt x="6315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863973" y="2744701"/>
              <a:ext cx="284606" cy="284606"/>
            </a:xfrm>
            <a:custGeom>
              <a:rect b="b" l="l" r="r" t="t"/>
              <a:pathLst>
                <a:path extrusionOk="0" h="11137" w="11137">
                  <a:moveTo>
                    <a:pt x="5557" y="1"/>
                  </a:moveTo>
                  <a:cubicBezTo>
                    <a:pt x="2493" y="1"/>
                    <a:pt x="1" y="2493"/>
                    <a:pt x="1" y="5580"/>
                  </a:cubicBezTo>
                  <a:cubicBezTo>
                    <a:pt x="1" y="8644"/>
                    <a:pt x="2493" y="11137"/>
                    <a:pt x="5557" y="11137"/>
                  </a:cubicBezTo>
                  <a:cubicBezTo>
                    <a:pt x="8644" y="11137"/>
                    <a:pt x="11137" y="8644"/>
                    <a:pt x="11137" y="5580"/>
                  </a:cubicBezTo>
                  <a:cubicBezTo>
                    <a:pt x="11137" y="2493"/>
                    <a:pt x="8644" y="1"/>
                    <a:pt x="5557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932920" y="2945716"/>
              <a:ext cx="284044" cy="284606"/>
            </a:xfrm>
            <a:custGeom>
              <a:rect b="b" l="l" r="r" t="t"/>
              <a:pathLst>
                <a:path extrusionOk="0" h="11137" w="11115">
                  <a:moveTo>
                    <a:pt x="5558" y="1"/>
                  </a:moveTo>
                  <a:cubicBezTo>
                    <a:pt x="2493" y="1"/>
                    <a:pt x="1" y="2493"/>
                    <a:pt x="1" y="5557"/>
                  </a:cubicBezTo>
                  <a:cubicBezTo>
                    <a:pt x="1" y="8644"/>
                    <a:pt x="2493" y="11137"/>
                    <a:pt x="5558" y="11137"/>
                  </a:cubicBezTo>
                  <a:cubicBezTo>
                    <a:pt x="8645" y="11137"/>
                    <a:pt x="11114" y="8644"/>
                    <a:pt x="11114" y="5557"/>
                  </a:cubicBezTo>
                  <a:cubicBezTo>
                    <a:pt x="11114" y="2493"/>
                    <a:pt x="8645" y="1"/>
                    <a:pt x="5558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9"/>
            <p:cNvSpPr/>
            <p:nvPr/>
          </p:nvSpPr>
          <p:spPr>
            <a:xfrm>
              <a:off x="1475219" y="2636016"/>
              <a:ext cx="284606" cy="284606"/>
            </a:xfrm>
            <a:custGeom>
              <a:rect b="b" l="l" r="r" t="t"/>
              <a:pathLst>
                <a:path extrusionOk="0" h="11137" w="11137">
                  <a:moveTo>
                    <a:pt x="5580" y="1"/>
                  </a:moveTo>
                  <a:cubicBezTo>
                    <a:pt x="2493" y="1"/>
                    <a:pt x="0" y="2493"/>
                    <a:pt x="0" y="5580"/>
                  </a:cubicBezTo>
                  <a:cubicBezTo>
                    <a:pt x="0" y="8644"/>
                    <a:pt x="2493" y="11137"/>
                    <a:pt x="5580" y="11137"/>
                  </a:cubicBezTo>
                  <a:cubicBezTo>
                    <a:pt x="8644" y="11137"/>
                    <a:pt x="11136" y="8644"/>
                    <a:pt x="11136" y="5580"/>
                  </a:cubicBezTo>
                  <a:cubicBezTo>
                    <a:pt x="11136" y="2493"/>
                    <a:pt x="8644" y="1"/>
                    <a:pt x="5580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1413274" y="2842295"/>
              <a:ext cx="284018" cy="284018"/>
            </a:xfrm>
            <a:custGeom>
              <a:rect b="b" l="l" r="r" t="t"/>
              <a:pathLst>
                <a:path extrusionOk="0" h="11114" w="11114">
                  <a:moveTo>
                    <a:pt x="5557" y="0"/>
                  </a:moveTo>
                  <a:cubicBezTo>
                    <a:pt x="2493" y="0"/>
                    <a:pt x="0" y="2470"/>
                    <a:pt x="0" y="5557"/>
                  </a:cubicBezTo>
                  <a:cubicBezTo>
                    <a:pt x="0" y="8621"/>
                    <a:pt x="2493" y="11114"/>
                    <a:pt x="5557" y="11114"/>
                  </a:cubicBezTo>
                  <a:cubicBezTo>
                    <a:pt x="8621" y="11114"/>
                    <a:pt x="11113" y="8621"/>
                    <a:pt x="11113" y="5557"/>
                  </a:cubicBezTo>
                  <a:cubicBezTo>
                    <a:pt x="11113" y="2470"/>
                    <a:pt x="8621" y="0"/>
                    <a:pt x="5557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997062" y="2905467"/>
              <a:ext cx="231579" cy="197080"/>
            </a:xfrm>
            <a:custGeom>
              <a:rect b="b" l="l" r="r" t="t"/>
              <a:pathLst>
                <a:path extrusionOk="0" h="7712" w="9062">
                  <a:moveTo>
                    <a:pt x="3015" y="0"/>
                  </a:moveTo>
                  <a:cubicBezTo>
                    <a:pt x="2174" y="0"/>
                    <a:pt x="1425" y="418"/>
                    <a:pt x="1012" y="1622"/>
                  </a:cubicBezTo>
                  <a:cubicBezTo>
                    <a:pt x="1" y="4570"/>
                    <a:pt x="2383" y="7712"/>
                    <a:pt x="5624" y="7712"/>
                  </a:cubicBezTo>
                  <a:cubicBezTo>
                    <a:pt x="6705" y="7712"/>
                    <a:pt x="7883" y="7362"/>
                    <a:pt x="9061" y="6538"/>
                  </a:cubicBezTo>
                  <a:lnTo>
                    <a:pt x="7301" y="2148"/>
                  </a:lnTo>
                  <a:cubicBezTo>
                    <a:pt x="7301" y="2148"/>
                    <a:pt x="4922" y="0"/>
                    <a:pt x="3015" y="0"/>
                  </a:cubicBez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1059544" y="2979500"/>
              <a:ext cx="59364" cy="58853"/>
            </a:xfrm>
            <a:custGeom>
              <a:rect b="b" l="l" r="r" t="t"/>
              <a:pathLst>
                <a:path extrusionOk="0" h="2303" w="2323">
                  <a:moveTo>
                    <a:pt x="287" y="1"/>
                  </a:moveTo>
                  <a:cubicBezTo>
                    <a:pt x="87" y="1"/>
                    <a:pt x="1" y="307"/>
                    <a:pt x="237" y="371"/>
                  </a:cubicBezTo>
                  <a:cubicBezTo>
                    <a:pt x="1106" y="577"/>
                    <a:pt x="1769" y="1286"/>
                    <a:pt x="1952" y="2177"/>
                  </a:cubicBezTo>
                  <a:cubicBezTo>
                    <a:pt x="1960" y="2265"/>
                    <a:pt x="2019" y="2302"/>
                    <a:pt x="2086" y="2302"/>
                  </a:cubicBezTo>
                  <a:cubicBezTo>
                    <a:pt x="2194" y="2302"/>
                    <a:pt x="2323" y="2204"/>
                    <a:pt x="2295" y="2063"/>
                  </a:cubicBezTo>
                  <a:lnTo>
                    <a:pt x="2318" y="2063"/>
                  </a:lnTo>
                  <a:cubicBezTo>
                    <a:pt x="2112" y="1057"/>
                    <a:pt x="1334" y="257"/>
                    <a:pt x="328" y="5"/>
                  </a:cubicBezTo>
                  <a:cubicBezTo>
                    <a:pt x="314" y="2"/>
                    <a:pt x="300" y="1"/>
                    <a:pt x="287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1075516" y="3000250"/>
              <a:ext cx="30973" cy="46485"/>
            </a:xfrm>
            <a:custGeom>
              <a:rect b="b" l="l" r="r" t="t"/>
              <a:pathLst>
                <a:path extrusionOk="0" h="1819" w="1212">
                  <a:moveTo>
                    <a:pt x="989" y="1"/>
                  </a:moveTo>
                  <a:cubicBezTo>
                    <a:pt x="966" y="1"/>
                    <a:pt x="942" y="6"/>
                    <a:pt x="915" y="16"/>
                  </a:cubicBezTo>
                  <a:cubicBezTo>
                    <a:pt x="252" y="291"/>
                    <a:pt x="0" y="1000"/>
                    <a:pt x="115" y="1686"/>
                  </a:cubicBezTo>
                  <a:cubicBezTo>
                    <a:pt x="133" y="1778"/>
                    <a:pt x="204" y="1818"/>
                    <a:pt x="279" y="1818"/>
                  </a:cubicBezTo>
                  <a:cubicBezTo>
                    <a:pt x="389" y="1818"/>
                    <a:pt x="508" y="1730"/>
                    <a:pt x="481" y="1594"/>
                  </a:cubicBezTo>
                  <a:cubicBezTo>
                    <a:pt x="389" y="1228"/>
                    <a:pt x="481" y="862"/>
                    <a:pt x="709" y="588"/>
                  </a:cubicBezTo>
                  <a:cubicBezTo>
                    <a:pt x="778" y="519"/>
                    <a:pt x="846" y="474"/>
                    <a:pt x="938" y="405"/>
                  </a:cubicBezTo>
                  <a:cubicBezTo>
                    <a:pt x="958" y="405"/>
                    <a:pt x="1078" y="355"/>
                    <a:pt x="1054" y="355"/>
                  </a:cubicBezTo>
                  <a:cubicBezTo>
                    <a:pt x="1050" y="355"/>
                    <a:pt x="1042" y="356"/>
                    <a:pt x="1029" y="359"/>
                  </a:cubicBezTo>
                  <a:cubicBezTo>
                    <a:pt x="1211" y="278"/>
                    <a:pt x="1161" y="1"/>
                    <a:pt x="989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9"/>
            <p:cNvSpPr/>
            <p:nvPr/>
          </p:nvSpPr>
          <p:spPr>
            <a:xfrm>
              <a:off x="1083693" y="2583092"/>
              <a:ext cx="573863" cy="680504"/>
            </a:xfrm>
            <a:custGeom>
              <a:rect b="b" l="l" r="r" t="t"/>
              <a:pathLst>
                <a:path extrusionOk="0" h="26629" w="22456">
                  <a:moveTo>
                    <a:pt x="10961" y="0"/>
                  </a:moveTo>
                  <a:cubicBezTo>
                    <a:pt x="4486" y="0"/>
                    <a:pt x="732" y="5387"/>
                    <a:pt x="732" y="5387"/>
                  </a:cubicBezTo>
                  <a:cubicBezTo>
                    <a:pt x="1" y="13230"/>
                    <a:pt x="2287" y="22812"/>
                    <a:pt x="4391" y="24824"/>
                  </a:cubicBezTo>
                  <a:cubicBezTo>
                    <a:pt x="5621" y="26008"/>
                    <a:pt x="7932" y="26629"/>
                    <a:pt x="10444" y="26629"/>
                  </a:cubicBezTo>
                  <a:cubicBezTo>
                    <a:pt x="14187" y="26629"/>
                    <a:pt x="18376" y="25251"/>
                    <a:pt x="20100" y="22309"/>
                  </a:cubicBezTo>
                  <a:cubicBezTo>
                    <a:pt x="22456" y="18330"/>
                    <a:pt x="18820" y="2506"/>
                    <a:pt x="18820" y="2506"/>
                  </a:cubicBezTo>
                  <a:cubicBezTo>
                    <a:pt x="15889" y="676"/>
                    <a:pt x="13254" y="0"/>
                    <a:pt x="10961" y="0"/>
                  </a:cubicBez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9"/>
            <p:cNvSpPr/>
            <p:nvPr/>
          </p:nvSpPr>
          <p:spPr>
            <a:xfrm>
              <a:off x="1258412" y="2908022"/>
              <a:ext cx="50880" cy="60105"/>
            </a:xfrm>
            <a:custGeom>
              <a:rect b="b" l="l" r="r" t="t"/>
              <a:pathLst>
                <a:path extrusionOk="0" h="2352" w="1991">
                  <a:moveTo>
                    <a:pt x="929" y="1"/>
                  </a:moveTo>
                  <a:cubicBezTo>
                    <a:pt x="887" y="1"/>
                    <a:pt x="844" y="5"/>
                    <a:pt x="801" y="12"/>
                  </a:cubicBezTo>
                  <a:cubicBezTo>
                    <a:pt x="321" y="81"/>
                    <a:pt x="1" y="676"/>
                    <a:pt x="115" y="1316"/>
                  </a:cubicBezTo>
                  <a:cubicBezTo>
                    <a:pt x="200" y="1913"/>
                    <a:pt x="624" y="2352"/>
                    <a:pt x="1090" y="2352"/>
                  </a:cubicBezTo>
                  <a:cubicBezTo>
                    <a:pt x="1123" y="2352"/>
                    <a:pt x="1156" y="2349"/>
                    <a:pt x="1190" y="2345"/>
                  </a:cubicBezTo>
                  <a:cubicBezTo>
                    <a:pt x="1670" y="2253"/>
                    <a:pt x="1990" y="1682"/>
                    <a:pt x="1876" y="1041"/>
                  </a:cubicBezTo>
                  <a:cubicBezTo>
                    <a:pt x="1792" y="435"/>
                    <a:pt x="1383" y="1"/>
                    <a:pt x="929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9"/>
            <p:cNvSpPr/>
            <p:nvPr/>
          </p:nvSpPr>
          <p:spPr>
            <a:xfrm>
              <a:off x="1464103" y="2877765"/>
              <a:ext cx="50292" cy="60105"/>
            </a:xfrm>
            <a:custGeom>
              <a:rect b="b" l="l" r="r" t="t"/>
              <a:pathLst>
                <a:path extrusionOk="0" h="2352" w="1968">
                  <a:moveTo>
                    <a:pt x="897" y="1"/>
                  </a:moveTo>
                  <a:cubicBezTo>
                    <a:pt x="865" y="1"/>
                    <a:pt x="833" y="3"/>
                    <a:pt x="801" y="7"/>
                  </a:cubicBezTo>
                  <a:cubicBezTo>
                    <a:pt x="298" y="76"/>
                    <a:pt x="1" y="670"/>
                    <a:pt x="92" y="1311"/>
                  </a:cubicBezTo>
                  <a:cubicBezTo>
                    <a:pt x="197" y="1917"/>
                    <a:pt x="607" y="2351"/>
                    <a:pt x="1044" y="2351"/>
                  </a:cubicBezTo>
                  <a:cubicBezTo>
                    <a:pt x="1085" y="2351"/>
                    <a:pt x="1126" y="2348"/>
                    <a:pt x="1167" y="2340"/>
                  </a:cubicBezTo>
                  <a:cubicBezTo>
                    <a:pt x="1647" y="2271"/>
                    <a:pt x="1967" y="1677"/>
                    <a:pt x="1876" y="1036"/>
                  </a:cubicBezTo>
                  <a:cubicBezTo>
                    <a:pt x="1769" y="439"/>
                    <a:pt x="1344" y="1"/>
                    <a:pt x="897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9"/>
            <p:cNvSpPr/>
            <p:nvPr/>
          </p:nvSpPr>
          <p:spPr>
            <a:xfrm>
              <a:off x="1270320" y="3049673"/>
              <a:ext cx="178553" cy="91308"/>
            </a:xfrm>
            <a:custGeom>
              <a:rect b="b" l="l" r="r" t="t"/>
              <a:pathLst>
                <a:path extrusionOk="0" h="3573" w="6987">
                  <a:moveTo>
                    <a:pt x="264" y="1"/>
                  </a:moveTo>
                  <a:cubicBezTo>
                    <a:pt x="134" y="1"/>
                    <a:pt x="1" y="109"/>
                    <a:pt x="15" y="278"/>
                  </a:cubicBezTo>
                  <a:cubicBezTo>
                    <a:pt x="590" y="2350"/>
                    <a:pt x="2236" y="3572"/>
                    <a:pt x="4039" y="3572"/>
                  </a:cubicBezTo>
                  <a:cubicBezTo>
                    <a:pt x="4961" y="3572"/>
                    <a:pt x="5924" y="3253"/>
                    <a:pt x="6806" y="2564"/>
                  </a:cubicBezTo>
                  <a:cubicBezTo>
                    <a:pt x="6987" y="2420"/>
                    <a:pt x="6825" y="2189"/>
                    <a:pt x="6636" y="2189"/>
                  </a:cubicBezTo>
                  <a:cubicBezTo>
                    <a:pt x="6586" y="2189"/>
                    <a:pt x="6534" y="2206"/>
                    <a:pt x="6486" y="2244"/>
                  </a:cubicBezTo>
                  <a:cubicBezTo>
                    <a:pt x="5703" y="2852"/>
                    <a:pt x="4858" y="3132"/>
                    <a:pt x="4050" y="3132"/>
                  </a:cubicBezTo>
                  <a:cubicBezTo>
                    <a:pt x="2428" y="3132"/>
                    <a:pt x="961" y="2003"/>
                    <a:pt x="472" y="140"/>
                  </a:cubicBezTo>
                  <a:cubicBezTo>
                    <a:pt x="428" y="43"/>
                    <a:pt x="347" y="1"/>
                    <a:pt x="264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1199993" y="2820114"/>
              <a:ext cx="102859" cy="47813"/>
            </a:xfrm>
            <a:custGeom>
              <a:rect b="b" l="l" r="r" t="t"/>
              <a:pathLst>
                <a:path extrusionOk="0" h="1871" w="4025">
                  <a:moveTo>
                    <a:pt x="2645" y="1"/>
                  </a:moveTo>
                  <a:cubicBezTo>
                    <a:pt x="2361" y="1"/>
                    <a:pt x="2051" y="44"/>
                    <a:pt x="1738" y="137"/>
                  </a:cubicBezTo>
                  <a:cubicBezTo>
                    <a:pt x="709" y="434"/>
                    <a:pt x="0" y="1097"/>
                    <a:pt x="160" y="1646"/>
                  </a:cubicBezTo>
                  <a:cubicBezTo>
                    <a:pt x="207" y="1808"/>
                    <a:pt x="321" y="1871"/>
                    <a:pt x="484" y="1871"/>
                  </a:cubicBezTo>
                  <a:cubicBezTo>
                    <a:pt x="872" y="1871"/>
                    <a:pt x="1540" y="1519"/>
                    <a:pt x="2264" y="1326"/>
                  </a:cubicBezTo>
                  <a:cubicBezTo>
                    <a:pt x="3270" y="1029"/>
                    <a:pt x="4025" y="1143"/>
                    <a:pt x="3864" y="594"/>
                  </a:cubicBezTo>
                  <a:cubicBezTo>
                    <a:pt x="3770" y="216"/>
                    <a:pt x="3273" y="1"/>
                    <a:pt x="2645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9"/>
            <p:cNvSpPr/>
            <p:nvPr/>
          </p:nvSpPr>
          <p:spPr>
            <a:xfrm>
              <a:off x="1428454" y="2791364"/>
              <a:ext cx="99102" cy="36901"/>
            </a:xfrm>
            <a:custGeom>
              <a:rect b="b" l="l" r="r" t="t"/>
              <a:pathLst>
                <a:path extrusionOk="0" h="1444" w="3878">
                  <a:moveTo>
                    <a:pt x="2053" y="1"/>
                  </a:moveTo>
                  <a:cubicBezTo>
                    <a:pt x="2002" y="1"/>
                    <a:pt x="1951" y="2"/>
                    <a:pt x="1899" y="4"/>
                  </a:cubicBezTo>
                  <a:cubicBezTo>
                    <a:pt x="847" y="50"/>
                    <a:pt x="1" y="553"/>
                    <a:pt x="24" y="1125"/>
                  </a:cubicBezTo>
                  <a:cubicBezTo>
                    <a:pt x="34" y="1372"/>
                    <a:pt x="163" y="1444"/>
                    <a:pt x="393" y="1444"/>
                  </a:cubicBezTo>
                  <a:cubicBezTo>
                    <a:pt x="693" y="1444"/>
                    <a:pt x="1165" y="1320"/>
                    <a:pt x="1762" y="1307"/>
                  </a:cubicBezTo>
                  <a:cubicBezTo>
                    <a:pt x="1852" y="1304"/>
                    <a:pt x="1943" y="1302"/>
                    <a:pt x="2033" y="1302"/>
                  </a:cubicBezTo>
                  <a:cubicBezTo>
                    <a:pt x="2437" y="1302"/>
                    <a:pt x="2825" y="1334"/>
                    <a:pt x="3139" y="1334"/>
                  </a:cubicBezTo>
                  <a:cubicBezTo>
                    <a:pt x="3582" y="1334"/>
                    <a:pt x="3878" y="1271"/>
                    <a:pt x="3865" y="964"/>
                  </a:cubicBezTo>
                  <a:cubicBezTo>
                    <a:pt x="3844" y="421"/>
                    <a:pt x="3056" y="1"/>
                    <a:pt x="2053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1075516" y="2568858"/>
              <a:ext cx="522446" cy="364695"/>
            </a:xfrm>
            <a:custGeom>
              <a:rect b="b" l="l" r="r" t="t"/>
              <a:pathLst>
                <a:path extrusionOk="0" h="14271" w="20444">
                  <a:moveTo>
                    <a:pt x="10872" y="1"/>
                  </a:moveTo>
                  <a:cubicBezTo>
                    <a:pt x="7219" y="1"/>
                    <a:pt x="3159" y="1066"/>
                    <a:pt x="0" y="4732"/>
                  </a:cubicBezTo>
                  <a:lnTo>
                    <a:pt x="572" y="13262"/>
                  </a:lnTo>
                  <a:cubicBezTo>
                    <a:pt x="572" y="13262"/>
                    <a:pt x="865" y="14270"/>
                    <a:pt x="1602" y="14270"/>
                  </a:cubicBezTo>
                  <a:cubicBezTo>
                    <a:pt x="1738" y="14270"/>
                    <a:pt x="1890" y="14236"/>
                    <a:pt x="2058" y="14153"/>
                  </a:cubicBezTo>
                  <a:cubicBezTo>
                    <a:pt x="3133" y="13627"/>
                    <a:pt x="1853" y="9832"/>
                    <a:pt x="1853" y="9832"/>
                  </a:cubicBezTo>
                  <a:lnTo>
                    <a:pt x="1853" y="9832"/>
                  </a:lnTo>
                  <a:cubicBezTo>
                    <a:pt x="1853" y="9832"/>
                    <a:pt x="2138" y="9868"/>
                    <a:pt x="2554" y="9868"/>
                  </a:cubicBezTo>
                  <a:cubicBezTo>
                    <a:pt x="3883" y="9868"/>
                    <a:pt x="6540" y="9496"/>
                    <a:pt x="5443" y="6379"/>
                  </a:cubicBezTo>
                  <a:lnTo>
                    <a:pt x="5443" y="6379"/>
                  </a:lnTo>
                  <a:cubicBezTo>
                    <a:pt x="5443" y="6379"/>
                    <a:pt x="6520" y="7473"/>
                    <a:pt x="8128" y="7473"/>
                  </a:cubicBezTo>
                  <a:cubicBezTo>
                    <a:pt x="8379" y="7473"/>
                    <a:pt x="8643" y="7447"/>
                    <a:pt x="8918" y="7385"/>
                  </a:cubicBezTo>
                  <a:cubicBezTo>
                    <a:pt x="10976" y="6927"/>
                    <a:pt x="11205" y="3772"/>
                    <a:pt x="11205" y="3772"/>
                  </a:cubicBezTo>
                  <a:cubicBezTo>
                    <a:pt x="11205" y="3772"/>
                    <a:pt x="11640" y="5030"/>
                    <a:pt x="12600" y="5121"/>
                  </a:cubicBezTo>
                  <a:cubicBezTo>
                    <a:pt x="12620" y="5122"/>
                    <a:pt x="12640" y="5123"/>
                    <a:pt x="12660" y="5123"/>
                  </a:cubicBezTo>
                  <a:cubicBezTo>
                    <a:pt x="13609" y="5123"/>
                    <a:pt x="14749" y="3566"/>
                    <a:pt x="14749" y="3566"/>
                  </a:cubicBezTo>
                  <a:cubicBezTo>
                    <a:pt x="14749" y="3566"/>
                    <a:pt x="16624" y="9534"/>
                    <a:pt x="20443" y="9923"/>
                  </a:cubicBezTo>
                  <a:lnTo>
                    <a:pt x="20237" y="2057"/>
                  </a:lnTo>
                  <a:cubicBezTo>
                    <a:pt x="20237" y="2057"/>
                    <a:pt x="15947" y="1"/>
                    <a:pt x="10872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879178" y="3782512"/>
              <a:ext cx="998102" cy="632997"/>
            </a:xfrm>
            <a:custGeom>
              <a:rect b="b" l="l" r="r" t="t"/>
              <a:pathLst>
                <a:path extrusionOk="0" h="24770" w="39057">
                  <a:moveTo>
                    <a:pt x="8941" y="1"/>
                  </a:moveTo>
                  <a:cubicBezTo>
                    <a:pt x="2699" y="961"/>
                    <a:pt x="0" y="8324"/>
                    <a:pt x="0" y="8324"/>
                  </a:cubicBezTo>
                  <a:cubicBezTo>
                    <a:pt x="0" y="8324"/>
                    <a:pt x="9421" y="23736"/>
                    <a:pt x="13240" y="24697"/>
                  </a:cubicBezTo>
                  <a:cubicBezTo>
                    <a:pt x="13433" y="24746"/>
                    <a:pt x="13674" y="24769"/>
                    <a:pt x="13957" y="24769"/>
                  </a:cubicBezTo>
                  <a:cubicBezTo>
                    <a:pt x="19223" y="24769"/>
                    <a:pt x="39056" y="16716"/>
                    <a:pt x="39056" y="16716"/>
                  </a:cubicBezTo>
                  <a:lnTo>
                    <a:pt x="38096" y="11914"/>
                  </a:lnTo>
                  <a:cubicBezTo>
                    <a:pt x="37253" y="11748"/>
                    <a:pt x="35925" y="11680"/>
                    <a:pt x="34328" y="11680"/>
                  </a:cubicBezTo>
                  <a:cubicBezTo>
                    <a:pt x="27604" y="11680"/>
                    <a:pt x="16121" y="12875"/>
                    <a:pt x="16121" y="12875"/>
                  </a:cubicBezTo>
                  <a:lnTo>
                    <a:pt x="8941" y="1"/>
                  </a:ln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1743417" y="3904460"/>
              <a:ext cx="432467" cy="330554"/>
            </a:xfrm>
            <a:custGeom>
              <a:rect b="b" l="l" r="r" t="t"/>
              <a:pathLst>
                <a:path extrusionOk="0" h="12935" w="16923">
                  <a:moveTo>
                    <a:pt x="13005" y="1"/>
                  </a:moveTo>
                  <a:cubicBezTo>
                    <a:pt x="12733" y="1"/>
                    <a:pt x="12330" y="155"/>
                    <a:pt x="11777" y="740"/>
                  </a:cubicBezTo>
                  <a:cubicBezTo>
                    <a:pt x="11617" y="900"/>
                    <a:pt x="7821" y="3964"/>
                    <a:pt x="7021" y="4513"/>
                  </a:cubicBezTo>
                  <a:cubicBezTo>
                    <a:pt x="6351" y="4967"/>
                    <a:pt x="4966" y="5155"/>
                    <a:pt x="4604" y="5155"/>
                  </a:cubicBezTo>
                  <a:cubicBezTo>
                    <a:pt x="4583" y="5155"/>
                    <a:pt x="4565" y="5154"/>
                    <a:pt x="4551" y="5153"/>
                  </a:cubicBezTo>
                  <a:cubicBezTo>
                    <a:pt x="4300" y="5130"/>
                    <a:pt x="5123" y="4284"/>
                    <a:pt x="5420" y="3392"/>
                  </a:cubicBezTo>
                  <a:cubicBezTo>
                    <a:pt x="5757" y="2256"/>
                    <a:pt x="5629" y="751"/>
                    <a:pt x="4857" y="751"/>
                  </a:cubicBezTo>
                  <a:cubicBezTo>
                    <a:pt x="4791" y="751"/>
                    <a:pt x="4719" y="762"/>
                    <a:pt x="4643" y="786"/>
                  </a:cubicBezTo>
                  <a:cubicBezTo>
                    <a:pt x="3477" y="1129"/>
                    <a:pt x="3614" y="3758"/>
                    <a:pt x="1807" y="5405"/>
                  </a:cubicBezTo>
                  <a:cubicBezTo>
                    <a:pt x="1" y="7051"/>
                    <a:pt x="1259" y="9109"/>
                    <a:pt x="1259" y="9109"/>
                  </a:cubicBezTo>
                  <a:cubicBezTo>
                    <a:pt x="1259" y="9109"/>
                    <a:pt x="961" y="11236"/>
                    <a:pt x="3202" y="12402"/>
                  </a:cubicBezTo>
                  <a:cubicBezTo>
                    <a:pt x="3934" y="12800"/>
                    <a:pt x="4773" y="12935"/>
                    <a:pt x="5570" y="12935"/>
                  </a:cubicBezTo>
                  <a:cubicBezTo>
                    <a:pt x="6466" y="12935"/>
                    <a:pt x="7309" y="12765"/>
                    <a:pt x="7890" y="12608"/>
                  </a:cubicBezTo>
                  <a:cubicBezTo>
                    <a:pt x="8281" y="12505"/>
                    <a:pt x="12241" y="11921"/>
                    <a:pt x="13550" y="11921"/>
                  </a:cubicBezTo>
                  <a:cubicBezTo>
                    <a:pt x="13696" y="11921"/>
                    <a:pt x="13810" y="11928"/>
                    <a:pt x="13881" y="11944"/>
                  </a:cubicBezTo>
                  <a:cubicBezTo>
                    <a:pt x="13931" y="11953"/>
                    <a:pt x="14054" y="11982"/>
                    <a:pt x="14196" y="11982"/>
                  </a:cubicBezTo>
                  <a:cubicBezTo>
                    <a:pt x="14445" y="11982"/>
                    <a:pt x="14754" y="11892"/>
                    <a:pt x="14841" y="11441"/>
                  </a:cubicBezTo>
                  <a:cubicBezTo>
                    <a:pt x="14910" y="10984"/>
                    <a:pt x="14430" y="10801"/>
                    <a:pt x="14338" y="10755"/>
                  </a:cubicBezTo>
                  <a:cubicBezTo>
                    <a:pt x="13886" y="10570"/>
                    <a:pt x="12868" y="10519"/>
                    <a:pt x="11885" y="10519"/>
                  </a:cubicBezTo>
                  <a:cubicBezTo>
                    <a:pt x="10685" y="10519"/>
                    <a:pt x="9536" y="10595"/>
                    <a:pt x="9536" y="10595"/>
                  </a:cubicBezTo>
                  <a:lnTo>
                    <a:pt x="9605" y="10344"/>
                  </a:lnTo>
                  <a:cubicBezTo>
                    <a:pt x="11000" y="10275"/>
                    <a:pt x="14041" y="9589"/>
                    <a:pt x="15322" y="9246"/>
                  </a:cubicBezTo>
                  <a:cubicBezTo>
                    <a:pt x="15504" y="9200"/>
                    <a:pt x="16739" y="8949"/>
                    <a:pt x="16694" y="8240"/>
                  </a:cubicBezTo>
                  <a:cubicBezTo>
                    <a:pt x="16671" y="7600"/>
                    <a:pt x="15779" y="7600"/>
                    <a:pt x="15230" y="7577"/>
                  </a:cubicBezTo>
                  <a:cubicBezTo>
                    <a:pt x="15195" y="7576"/>
                    <a:pt x="15159" y="7575"/>
                    <a:pt x="15122" y="7575"/>
                  </a:cubicBezTo>
                  <a:cubicBezTo>
                    <a:pt x="13414" y="7575"/>
                    <a:pt x="9559" y="8583"/>
                    <a:pt x="9559" y="8583"/>
                  </a:cubicBezTo>
                  <a:cubicBezTo>
                    <a:pt x="11251" y="8057"/>
                    <a:pt x="15116" y="5862"/>
                    <a:pt x="16168" y="5176"/>
                  </a:cubicBezTo>
                  <a:cubicBezTo>
                    <a:pt x="16876" y="4719"/>
                    <a:pt x="16922" y="4238"/>
                    <a:pt x="16808" y="3987"/>
                  </a:cubicBezTo>
                  <a:cubicBezTo>
                    <a:pt x="16754" y="3844"/>
                    <a:pt x="16547" y="3603"/>
                    <a:pt x="16164" y="3603"/>
                  </a:cubicBezTo>
                  <a:cubicBezTo>
                    <a:pt x="16057" y="3603"/>
                    <a:pt x="15936" y="3622"/>
                    <a:pt x="15802" y="3667"/>
                  </a:cubicBezTo>
                  <a:cubicBezTo>
                    <a:pt x="15436" y="3804"/>
                    <a:pt x="8576" y="6319"/>
                    <a:pt x="8576" y="6319"/>
                  </a:cubicBezTo>
                  <a:lnTo>
                    <a:pt x="8462" y="6136"/>
                  </a:lnTo>
                  <a:cubicBezTo>
                    <a:pt x="8462" y="6136"/>
                    <a:pt x="10268" y="4741"/>
                    <a:pt x="11274" y="3827"/>
                  </a:cubicBezTo>
                  <a:cubicBezTo>
                    <a:pt x="11937" y="3209"/>
                    <a:pt x="14361" y="1060"/>
                    <a:pt x="13446" y="191"/>
                  </a:cubicBezTo>
                  <a:cubicBezTo>
                    <a:pt x="13446" y="191"/>
                    <a:pt x="13307" y="1"/>
                    <a:pt x="13005" y="1"/>
                  </a:cubicBez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9"/>
            <p:cNvSpPr/>
            <p:nvPr/>
          </p:nvSpPr>
          <p:spPr>
            <a:xfrm>
              <a:off x="713225" y="3448841"/>
              <a:ext cx="452886" cy="569800"/>
            </a:xfrm>
            <a:custGeom>
              <a:rect b="b" l="l" r="r" t="t"/>
              <a:pathLst>
                <a:path extrusionOk="0" h="22297" w="17722">
                  <a:moveTo>
                    <a:pt x="11834" y="0"/>
                  </a:moveTo>
                  <a:cubicBezTo>
                    <a:pt x="11241" y="0"/>
                    <a:pt x="6187" y="142"/>
                    <a:pt x="3499" y="4895"/>
                  </a:cubicBezTo>
                  <a:cubicBezTo>
                    <a:pt x="0" y="11160"/>
                    <a:pt x="6014" y="22296"/>
                    <a:pt x="6014" y="22296"/>
                  </a:cubicBezTo>
                  <a:cubicBezTo>
                    <a:pt x="9718" y="19255"/>
                    <a:pt x="13629" y="16465"/>
                    <a:pt x="17722" y="13950"/>
                  </a:cubicBezTo>
                  <a:lnTo>
                    <a:pt x="11891" y="1"/>
                  </a:lnTo>
                  <a:cubicBezTo>
                    <a:pt x="11891" y="1"/>
                    <a:pt x="11871" y="0"/>
                    <a:pt x="11834" y="0"/>
                  </a:cubicBezTo>
                  <a:close/>
                </a:path>
              </a:pathLst>
            </a:custGeom>
            <a:solidFill>
              <a:srgbClr val="639A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9"/>
            <p:cNvSpPr/>
            <p:nvPr/>
          </p:nvSpPr>
          <p:spPr>
            <a:xfrm>
              <a:off x="2253568" y="2898337"/>
              <a:ext cx="360581" cy="715923"/>
            </a:xfrm>
            <a:custGeom>
              <a:rect b="b" l="l" r="r" t="t"/>
              <a:pathLst>
                <a:path extrusionOk="0" h="28015" w="14110">
                  <a:moveTo>
                    <a:pt x="6383" y="1"/>
                  </a:moveTo>
                  <a:cubicBezTo>
                    <a:pt x="4794" y="1"/>
                    <a:pt x="3813" y="2589"/>
                    <a:pt x="2653" y="4736"/>
                  </a:cubicBezTo>
                  <a:cubicBezTo>
                    <a:pt x="1944" y="5994"/>
                    <a:pt x="1052" y="7137"/>
                    <a:pt x="0" y="8097"/>
                  </a:cubicBezTo>
                  <a:cubicBezTo>
                    <a:pt x="0" y="12305"/>
                    <a:pt x="2836" y="15415"/>
                    <a:pt x="3865" y="15964"/>
                  </a:cubicBezTo>
                  <a:cubicBezTo>
                    <a:pt x="4871" y="16490"/>
                    <a:pt x="3087" y="26414"/>
                    <a:pt x="3087" y="26414"/>
                  </a:cubicBezTo>
                  <a:lnTo>
                    <a:pt x="7706" y="28014"/>
                  </a:lnTo>
                  <a:cubicBezTo>
                    <a:pt x="12165" y="21703"/>
                    <a:pt x="14109" y="4073"/>
                    <a:pt x="7318" y="277"/>
                  </a:cubicBezTo>
                  <a:cubicBezTo>
                    <a:pt x="6983" y="87"/>
                    <a:pt x="6673" y="1"/>
                    <a:pt x="6383" y="1"/>
                  </a:cubicBezTo>
                  <a:close/>
                </a:path>
              </a:pathLst>
            </a:custGeom>
            <a:solidFill>
              <a:srgbClr val="750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1596758" y="2920953"/>
              <a:ext cx="358230" cy="693307"/>
            </a:xfrm>
            <a:custGeom>
              <a:rect b="b" l="l" r="r" t="t"/>
              <a:pathLst>
                <a:path extrusionOk="0" h="27130" w="14018">
                  <a:moveTo>
                    <a:pt x="7493" y="0"/>
                  </a:moveTo>
                  <a:cubicBezTo>
                    <a:pt x="7357" y="0"/>
                    <a:pt x="7216" y="32"/>
                    <a:pt x="7066" y="101"/>
                  </a:cubicBezTo>
                  <a:cubicBezTo>
                    <a:pt x="0" y="3348"/>
                    <a:pt x="1761" y="20818"/>
                    <a:pt x="6243" y="27129"/>
                  </a:cubicBezTo>
                  <a:lnTo>
                    <a:pt x="10839" y="25529"/>
                  </a:lnTo>
                  <a:cubicBezTo>
                    <a:pt x="10839" y="25529"/>
                    <a:pt x="9056" y="15605"/>
                    <a:pt x="10085" y="15079"/>
                  </a:cubicBezTo>
                  <a:cubicBezTo>
                    <a:pt x="11114" y="14530"/>
                    <a:pt x="14018" y="10734"/>
                    <a:pt x="14018" y="6549"/>
                  </a:cubicBezTo>
                  <a:cubicBezTo>
                    <a:pt x="12646" y="5932"/>
                    <a:pt x="11457" y="5017"/>
                    <a:pt x="10519" y="3851"/>
                  </a:cubicBezTo>
                  <a:cubicBezTo>
                    <a:pt x="9351" y="2376"/>
                    <a:pt x="8660" y="0"/>
                    <a:pt x="7493" y="0"/>
                  </a:cubicBezTo>
                  <a:close/>
                </a:path>
              </a:pathLst>
            </a:custGeom>
            <a:solidFill>
              <a:srgbClr val="750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1837510" y="1687801"/>
              <a:ext cx="416802" cy="267586"/>
            </a:xfrm>
            <a:custGeom>
              <a:rect b="b" l="l" r="r" t="t"/>
              <a:pathLst>
                <a:path extrusionOk="0" h="10471" w="16310">
                  <a:moveTo>
                    <a:pt x="5891" y="1"/>
                  </a:moveTo>
                  <a:cubicBezTo>
                    <a:pt x="515" y="1"/>
                    <a:pt x="0" y="6601"/>
                    <a:pt x="0" y="6601"/>
                  </a:cubicBezTo>
                  <a:lnTo>
                    <a:pt x="6495" y="5824"/>
                  </a:lnTo>
                  <a:cubicBezTo>
                    <a:pt x="5900" y="2691"/>
                    <a:pt x="7112" y="2371"/>
                    <a:pt x="7112" y="2371"/>
                  </a:cubicBezTo>
                  <a:lnTo>
                    <a:pt x="7112" y="2371"/>
                  </a:lnTo>
                  <a:cubicBezTo>
                    <a:pt x="6998" y="3652"/>
                    <a:pt x="7569" y="4886"/>
                    <a:pt x="8621" y="5641"/>
                  </a:cubicBezTo>
                  <a:lnTo>
                    <a:pt x="11411" y="5344"/>
                  </a:lnTo>
                  <a:cubicBezTo>
                    <a:pt x="10405" y="4589"/>
                    <a:pt x="10793" y="2371"/>
                    <a:pt x="10793" y="2371"/>
                  </a:cubicBezTo>
                  <a:lnTo>
                    <a:pt x="10793" y="2371"/>
                  </a:lnTo>
                  <a:cubicBezTo>
                    <a:pt x="12417" y="4017"/>
                    <a:pt x="13446" y="10306"/>
                    <a:pt x="14887" y="10466"/>
                  </a:cubicBezTo>
                  <a:cubicBezTo>
                    <a:pt x="14913" y="10469"/>
                    <a:pt x="14938" y="10470"/>
                    <a:pt x="14963" y="10470"/>
                  </a:cubicBezTo>
                  <a:cubicBezTo>
                    <a:pt x="16310" y="10470"/>
                    <a:pt x="15847" y="6304"/>
                    <a:pt x="15847" y="6304"/>
                  </a:cubicBezTo>
                  <a:cubicBezTo>
                    <a:pt x="15847" y="6304"/>
                    <a:pt x="13057" y="885"/>
                    <a:pt x="6815" y="62"/>
                  </a:cubicBezTo>
                  <a:cubicBezTo>
                    <a:pt x="6492" y="20"/>
                    <a:pt x="6184" y="1"/>
                    <a:pt x="5891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9"/>
            <p:cNvSpPr/>
            <p:nvPr/>
          </p:nvSpPr>
          <p:spPr>
            <a:xfrm>
              <a:off x="2590150" y="1940053"/>
              <a:ext cx="125092" cy="160128"/>
            </a:xfrm>
            <a:custGeom>
              <a:rect b="b" l="l" r="r" t="t"/>
              <a:pathLst>
                <a:path extrusionOk="0" h="6266" w="4895">
                  <a:moveTo>
                    <a:pt x="3202" y="0"/>
                  </a:moveTo>
                  <a:lnTo>
                    <a:pt x="1" y="3933"/>
                  </a:lnTo>
                  <a:cubicBezTo>
                    <a:pt x="1487" y="6014"/>
                    <a:pt x="3202" y="6266"/>
                    <a:pt x="3202" y="6266"/>
                  </a:cubicBezTo>
                  <a:lnTo>
                    <a:pt x="4894" y="595"/>
                  </a:lnTo>
                  <a:lnTo>
                    <a:pt x="3202" y="0"/>
                  </a:ln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2632239" y="1899166"/>
              <a:ext cx="77151" cy="124248"/>
            </a:xfrm>
            <a:custGeom>
              <a:rect b="b" l="l" r="r" t="t"/>
              <a:pathLst>
                <a:path extrusionOk="0" h="4862" w="3019">
                  <a:moveTo>
                    <a:pt x="954" y="0"/>
                  </a:moveTo>
                  <a:cubicBezTo>
                    <a:pt x="876" y="0"/>
                    <a:pt x="795" y="15"/>
                    <a:pt x="709" y="45"/>
                  </a:cubicBezTo>
                  <a:cubicBezTo>
                    <a:pt x="0" y="274"/>
                    <a:pt x="320" y="1349"/>
                    <a:pt x="755" y="2675"/>
                  </a:cubicBezTo>
                  <a:cubicBezTo>
                    <a:pt x="1167" y="3870"/>
                    <a:pt x="1523" y="4861"/>
                    <a:pt x="2108" y="4861"/>
                  </a:cubicBezTo>
                  <a:cubicBezTo>
                    <a:pt x="2173" y="4861"/>
                    <a:pt x="2240" y="4849"/>
                    <a:pt x="2310" y="4825"/>
                  </a:cubicBezTo>
                  <a:cubicBezTo>
                    <a:pt x="3018" y="4596"/>
                    <a:pt x="2698" y="3270"/>
                    <a:pt x="2264" y="1943"/>
                  </a:cubicBezTo>
                  <a:cubicBezTo>
                    <a:pt x="1882" y="777"/>
                    <a:pt x="1518" y="0"/>
                    <a:pt x="954" y="0"/>
                  </a:cubicBez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9"/>
            <p:cNvSpPr/>
            <p:nvPr/>
          </p:nvSpPr>
          <p:spPr>
            <a:xfrm>
              <a:off x="2665537" y="1882402"/>
              <a:ext cx="77151" cy="124504"/>
            </a:xfrm>
            <a:custGeom>
              <a:rect b="b" l="l" r="r" t="t"/>
              <a:pathLst>
                <a:path extrusionOk="0" h="4872" w="3019">
                  <a:moveTo>
                    <a:pt x="937" y="0"/>
                  </a:moveTo>
                  <a:cubicBezTo>
                    <a:pt x="864" y="0"/>
                    <a:pt x="789" y="13"/>
                    <a:pt x="709" y="38"/>
                  </a:cubicBezTo>
                  <a:cubicBezTo>
                    <a:pt x="0" y="290"/>
                    <a:pt x="321" y="1365"/>
                    <a:pt x="778" y="2691"/>
                  </a:cubicBezTo>
                  <a:cubicBezTo>
                    <a:pt x="1172" y="3894"/>
                    <a:pt x="1529" y="4872"/>
                    <a:pt x="2121" y="4872"/>
                  </a:cubicBezTo>
                  <a:cubicBezTo>
                    <a:pt x="2181" y="4872"/>
                    <a:pt x="2244" y="4861"/>
                    <a:pt x="2310" y="4840"/>
                  </a:cubicBezTo>
                  <a:cubicBezTo>
                    <a:pt x="3019" y="4589"/>
                    <a:pt x="2699" y="3285"/>
                    <a:pt x="2264" y="1959"/>
                  </a:cubicBezTo>
                  <a:cubicBezTo>
                    <a:pt x="1878" y="781"/>
                    <a:pt x="1511" y="0"/>
                    <a:pt x="937" y="0"/>
                  </a:cubicBez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9"/>
            <p:cNvSpPr/>
            <p:nvPr/>
          </p:nvSpPr>
          <p:spPr>
            <a:xfrm>
              <a:off x="2706450" y="1881507"/>
              <a:ext cx="72474" cy="110883"/>
            </a:xfrm>
            <a:custGeom>
              <a:rect b="b" l="l" r="r" t="t"/>
              <a:pathLst>
                <a:path extrusionOk="0" h="4339" w="2836">
                  <a:moveTo>
                    <a:pt x="975" y="1"/>
                  </a:moveTo>
                  <a:cubicBezTo>
                    <a:pt x="892" y="1"/>
                    <a:pt x="803" y="17"/>
                    <a:pt x="709" y="50"/>
                  </a:cubicBezTo>
                  <a:cubicBezTo>
                    <a:pt x="0" y="279"/>
                    <a:pt x="274" y="1239"/>
                    <a:pt x="663" y="2429"/>
                  </a:cubicBezTo>
                  <a:cubicBezTo>
                    <a:pt x="1033" y="3476"/>
                    <a:pt x="1347" y="4338"/>
                    <a:pt x="1920" y="4338"/>
                  </a:cubicBezTo>
                  <a:cubicBezTo>
                    <a:pt x="1986" y="4338"/>
                    <a:pt x="2054" y="4327"/>
                    <a:pt x="2127" y="4304"/>
                  </a:cubicBezTo>
                  <a:cubicBezTo>
                    <a:pt x="2836" y="4052"/>
                    <a:pt x="2584" y="2886"/>
                    <a:pt x="2172" y="1697"/>
                  </a:cubicBezTo>
                  <a:cubicBezTo>
                    <a:pt x="1855" y="686"/>
                    <a:pt x="1521" y="1"/>
                    <a:pt x="975" y="1"/>
                  </a:cubicBez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2753190" y="1899549"/>
              <a:ext cx="54943" cy="113796"/>
            </a:xfrm>
            <a:custGeom>
              <a:rect b="b" l="l" r="r" t="t"/>
              <a:pathLst>
                <a:path extrusionOk="0" h="4453" w="2150">
                  <a:moveTo>
                    <a:pt x="871" y="0"/>
                  </a:moveTo>
                  <a:cubicBezTo>
                    <a:pt x="834" y="0"/>
                    <a:pt x="795" y="3"/>
                    <a:pt x="755" y="8"/>
                  </a:cubicBezTo>
                  <a:cubicBezTo>
                    <a:pt x="0" y="122"/>
                    <a:pt x="115" y="1105"/>
                    <a:pt x="298" y="2340"/>
                  </a:cubicBezTo>
                  <a:cubicBezTo>
                    <a:pt x="471" y="3509"/>
                    <a:pt x="644" y="4453"/>
                    <a:pt x="1283" y="4453"/>
                  </a:cubicBezTo>
                  <a:cubicBezTo>
                    <a:pt x="1319" y="4453"/>
                    <a:pt x="1356" y="4450"/>
                    <a:pt x="1395" y="4444"/>
                  </a:cubicBezTo>
                  <a:cubicBezTo>
                    <a:pt x="2150" y="4329"/>
                    <a:pt x="2081" y="3117"/>
                    <a:pt x="1898" y="1905"/>
                  </a:cubicBezTo>
                  <a:cubicBezTo>
                    <a:pt x="1725" y="738"/>
                    <a:pt x="1512" y="0"/>
                    <a:pt x="871" y="0"/>
                  </a:cubicBez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2590150" y="1942865"/>
              <a:ext cx="181773" cy="200556"/>
            </a:xfrm>
            <a:custGeom>
              <a:rect b="b" l="l" r="r" t="t"/>
              <a:pathLst>
                <a:path extrusionOk="0" h="7848" w="7113">
                  <a:moveTo>
                    <a:pt x="1964" y="1"/>
                  </a:moveTo>
                  <a:cubicBezTo>
                    <a:pt x="1919" y="1"/>
                    <a:pt x="1867" y="9"/>
                    <a:pt x="1807" y="28"/>
                  </a:cubicBezTo>
                  <a:cubicBezTo>
                    <a:pt x="755" y="371"/>
                    <a:pt x="1" y="5493"/>
                    <a:pt x="4643" y="7848"/>
                  </a:cubicBezTo>
                  <a:cubicBezTo>
                    <a:pt x="4643" y="7848"/>
                    <a:pt x="7112" y="6179"/>
                    <a:pt x="2722" y="3183"/>
                  </a:cubicBezTo>
                  <a:cubicBezTo>
                    <a:pt x="1579" y="2385"/>
                    <a:pt x="2714" y="1"/>
                    <a:pt x="1964" y="1"/>
                  </a:cubicBez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2669549" y="1907292"/>
              <a:ext cx="60284" cy="115943"/>
            </a:xfrm>
            <a:custGeom>
              <a:rect b="b" l="l" r="r" t="t"/>
              <a:pathLst>
                <a:path extrusionOk="0" h="4537" w="2359">
                  <a:moveTo>
                    <a:pt x="152" y="0"/>
                  </a:moveTo>
                  <a:cubicBezTo>
                    <a:pt x="78" y="0"/>
                    <a:pt x="1" y="81"/>
                    <a:pt x="49" y="162"/>
                  </a:cubicBezTo>
                  <a:cubicBezTo>
                    <a:pt x="438" y="894"/>
                    <a:pt x="2061" y="3775"/>
                    <a:pt x="964" y="4346"/>
                  </a:cubicBezTo>
                  <a:cubicBezTo>
                    <a:pt x="862" y="4387"/>
                    <a:pt x="942" y="4537"/>
                    <a:pt x="1025" y="4537"/>
                  </a:cubicBezTo>
                  <a:cubicBezTo>
                    <a:pt x="1035" y="4537"/>
                    <a:pt x="1045" y="4534"/>
                    <a:pt x="1055" y="4529"/>
                  </a:cubicBezTo>
                  <a:cubicBezTo>
                    <a:pt x="2359" y="3843"/>
                    <a:pt x="667" y="894"/>
                    <a:pt x="232" y="48"/>
                  </a:cubicBezTo>
                  <a:cubicBezTo>
                    <a:pt x="212" y="14"/>
                    <a:pt x="182" y="0"/>
                    <a:pt x="152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2709875" y="1903203"/>
              <a:ext cx="47430" cy="102782"/>
            </a:xfrm>
            <a:custGeom>
              <a:rect b="b" l="l" r="r" t="t"/>
              <a:pathLst>
                <a:path extrusionOk="0" h="4022" w="1856">
                  <a:moveTo>
                    <a:pt x="151" y="0"/>
                  </a:moveTo>
                  <a:cubicBezTo>
                    <a:pt x="78" y="0"/>
                    <a:pt x="0" y="81"/>
                    <a:pt x="49" y="162"/>
                  </a:cubicBezTo>
                  <a:cubicBezTo>
                    <a:pt x="483" y="962"/>
                    <a:pt x="1604" y="3089"/>
                    <a:pt x="689" y="3843"/>
                  </a:cubicBezTo>
                  <a:cubicBezTo>
                    <a:pt x="596" y="3918"/>
                    <a:pt x="669" y="4022"/>
                    <a:pt x="761" y="4022"/>
                  </a:cubicBezTo>
                  <a:cubicBezTo>
                    <a:pt x="783" y="4022"/>
                    <a:pt x="805" y="4016"/>
                    <a:pt x="826" y="4003"/>
                  </a:cubicBezTo>
                  <a:cubicBezTo>
                    <a:pt x="1855" y="3134"/>
                    <a:pt x="712" y="962"/>
                    <a:pt x="232" y="47"/>
                  </a:cubicBezTo>
                  <a:cubicBezTo>
                    <a:pt x="212" y="14"/>
                    <a:pt x="182" y="0"/>
                    <a:pt x="151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2754826" y="1911815"/>
              <a:ext cx="32864" cy="79910"/>
            </a:xfrm>
            <a:custGeom>
              <a:rect b="b" l="l" r="r" t="t"/>
              <a:pathLst>
                <a:path extrusionOk="0" h="3127" w="1286">
                  <a:moveTo>
                    <a:pt x="130" y="0"/>
                  </a:moveTo>
                  <a:cubicBezTo>
                    <a:pt x="65" y="0"/>
                    <a:pt x="0" y="53"/>
                    <a:pt x="28" y="122"/>
                  </a:cubicBezTo>
                  <a:lnTo>
                    <a:pt x="51" y="122"/>
                  </a:lnTo>
                  <a:cubicBezTo>
                    <a:pt x="279" y="694"/>
                    <a:pt x="1034" y="2523"/>
                    <a:pt x="325" y="2935"/>
                  </a:cubicBezTo>
                  <a:cubicBezTo>
                    <a:pt x="246" y="3014"/>
                    <a:pt x="304" y="3127"/>
                    <a:pt x="394" y="3127"/>
                  </a:cubicBezTo>
                  <a:cubicBezTo>
                    <a:pt x="409" y="3127"/>
                    <a:pt x="424" y="3124"/>
                    <a:pt x="439" y="3118"/>
                  </a:cubicBezTo>
                  <a:cubicBezTo>
                    <a:pt x="1286" y="2615"/>
                    <a:pt x="508" y="739"/>
                    <a:pt x="234" y="76"/>
                  </a:cubicBezTo>
                  <a:cubicBezTo>
                    <a:pt x="216" y="22"/>
                    <a:pt x="173" y="0"/>
                    <a:pt x="130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9"/>
            <p:cNvSpPr/>
            <p:nvPr/>
          </p:nvSpPr>
          <p:spPr>
            <a:xfrm>
              <a:off x="2777493" y="1910640"/>
              <a:ext cx="43060" cy="85839"/>
            </a:xfrm>
            <a:custGeom>
              <a:rect b="b" l="l" r="r" t="t"/>
              <a:pathLst>
                <a:path extrusionOk="0" h="3359" w="1685">
                  <a:moveTo>
                    <a:pt x="633" y="1"/>
                  </a:moveTo>
                  <a:cubicBezTo>
                    <a:pt x="573" y="1"/>
                    <a:pt x="508" y="53"/>
                    <a:pt x="536" y="122"/>
                  </a:cubicBezTo>
                  <a:cubicBezTo>
                    <a:pt x="725" y="754"/>
                    <a:pt x="1399" y="3128"/>
                    <a:pt x="453" y="3128"/>
                  </a:cubicBezTo>
                  <a:cubicBezTo>
                    <a:pt x="371" y="3128"/>
                    <a:pt x="277" y="3110"/>
                    <a:pt x="170" y="3072"/>
                  </a:cubicBezTo>
                  <a:cubicBezTo>
                    <a:pt x="156" y="3068"/>
                    <a:pt x="144" y="3066"/>
                    <a:pt x="132" y="3066"/>
                  </a:cubicBezTo>
                  <a:cubicBezTo>
                    <a:pt x="25" y="3066"/>
                    <a:pt x="0" y="3237"/>
                    <a:pt x="124" y="3278"/>
                  </a:cubicBezTo>
                  <a:cubicBezTo>
                    <a:pt x="277" y="3333"/>
                    <a:pt x="410" y="3359"/>
                    <a:pt x="524" y="3359"/>
                  </a:cubicBezTo>
                  <a:cubicBezTo>
                    <a:pt x="1685" y="3359"/>
                    <a:pt x="927" y="722"/>
                    <a:pt x="719" y="77"/>
                  </a:cubicBezTo>
                  <a:cubicBezTo>
                    <a:pt x="710" y="23"/>
                    <a:pt x="672" y="1"/>
                    <a:pt x="633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9"/>
            <p:cNvSpPr/>
            <p:nvPr/>
          </p:nvSpPr>
          <p:spPr>
            <a:xfrm>
              <a:off x="2619027" y="1940309"/>
              <a:ext cx="126804" cy="157112"/>
            </a:xfrm>
            <a:custGeom>
              <a:rect b="b" l="l" r="r" t="t"/>
              <a:pathLst>
                <a:path extrusionOk="0" h="6148" w="4962">
                  <a:moveTo>
                    <a:pt x="859" y="0"/>
                  </a:moveTo>
                  <a:cubicBezTo>
                    <a:pt x="550" y="0"/>
                    <a:pt x="139" y="374"/>
                    <a:pt x="14" y="791"/>
                  </a:cubicBezTo>
                  <a:cubicBezTo>
                    <a:pt x="1" y="870"/>
                    <a:pt x="57" y="919"/>
                    <a:pt x="115" y="919"/>
                  </a:cubicBezTo>
                  <a:cubicBezTo>
                    <a:pt x="157" y="919"/>
                    <a:pt x="201" y="894"/>
                    <a:pt x="220" y="836"/>
                  </a:cubicBezTo>
                  <a:lnTo>
                    <a:pt x="220" y="859"/>
                  </a:lnTo>
                  <a:cubicBezTo>
                    <a:pt x="298" y="613"/>
                    <a:pt x="436" y="511"/>
                    <a:pt x="574" y="511"/>
                  </a:cubicBezTo>
                  <a:cubicBezTo>
                    <a:pt x="755" y="511"/>
                    <a:pt x="935" y="690"/>
                    <a:pt x="974" y="951"/>
                  </a:cubicBezTo>
                  <a:cubicBezTo>
                    <a:pt x="951" y="1134"/>
                    <a:pt x="929" y="1294"/>
                    <a:pt x="883" y="1477"/>
                  </a:cubicBezTo>
                  <a:cubicBezTo>
                    <a:pt x="791" y="2003"/>
                    <a:pt x="906" y="2529"/>
                    <a:pt x="1180" y="2986"/>
                  </a:cubicBezTo>
                  <a:cubicBezTo>
                    <a:pt x="2095" y="4312"/>
                    <a:pt x="4038" y="4495"/>
                    <a:pt x="4747" y="6096"/>
                  </a:cubicBezTo>
                  <a:cubicBezTo>
                    <a:pt x="4762" y="6132"/>
                    <a:pt x="4790" y="6148"/>
                    <a:pt x="4820" y="6148"/>
                  </a:cubicBezTo>
                  <a:cubicBezTo>
                    <a:pt x="4886" y="6148"/>
                    <a:pt x="4961" y="6075"/>
                    <a:pt x="4930" y="5981"/>
                  </a:cubicBezTo>
                  <a:cubicBezTo>
                    <a:pt x="4519" y="5067"/>
                    <a:pt x="3695" y="4564"/>
                    <a:pt x="2872" y="4038"/>
                  </a:cubicBezTo>
                  <a:cubicBezTo>
                    <a:pt x="2049" y="3512"/>
                    <a:pt x="1112" y="2986"/>
                    <a:pt x="1066" y="1888"/>
                  </a:cubicBezTo>
                  <a:cubicBezTo>
                    <a:pt x="1043" y="1431"/>
                    <a:pt x="1249" y="996"/>
                    <a:pt x="1226" y="562"/>
                  </a:cubicBezTo>
                  <a:cubicBezTo>
                    <a:pt x="1217" y="157"/>
                    <a:pt x="1059" y="0"/>
                    <a:pt x="859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1322682" y="1959731"/>
              <a:ext cx="261428" cy="336227"/>
            </a:xfrm>
            <a:custGeom>
              <a:rect b="b" l="l" r="r" t="t"/>
              <a:pathLst>
                <a:path extrusionOk="0" h="13157" w="10230">
                  <a:moveTo>
                    <a:pt x="4410" y="1"/>
                  </a:moveTo>
                  <a:cubicBezTo>
                    <a:pt x="3297" y="1"/>
                    <a:pt x="2296" y="467"/>
                    <a:pt x="1899" y="1426"/>
                  </a:cubicBezTo>
                  <a:cubicBezTo>
                    <a:pt x="298" y="5290"/>
                    <a:pt x="1922" y="6319"/>
                    <a:pt x="1922" y="6319"/>
                  </a:cubicBezTo>
                  <a:lnTo>
                    <a:pt x="1" y="11807"/>
                  </a:lnTo>
                  <a:lnTo>
                    <a:pt x="6266" y="13156"/>
                  </a:lnTo>
                  <a:lnTo>
                    <a:pt x="7730" y="7348"/>
                  </a:lnTo>
                  <a:cubicBezTo>
                    <a:pt x="10229" y="2557"/>
                    <a:pt x="7015" y="1"/>
                    <a:pt x="4410" y="1"/>
                  </a:cubicBez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1448923" y="1972202"/>
              <a:ext cx="132094" cy="158952"/>
            </a:xfrm>
            <a:custGeom>
              <a:rect b="b" l="l" r="r" t="t"/>
              <a:pathLst>
                <a:path extrusionOk="0" h="6220" w="5169">
                  <a:moveTo>
                    <a:pt x="1624" y="0"/>
                  </a:moveTo>
                  <a:lnTo>
                    <a:pt x="0" y="755"/>
                  </a:lnTo>
                  <a:lnTo>
                    <a:pt x="2218" y="6220"/>
                  </a:lnTo>
                  <a:cubicBezTo>
                    <a:pt x="2218" y="6220"/>
                    <a:pt x="3887" y="5808"/>
                    <a:pt x="5168" y="3590"/>
                  </a:cubicBezTo>
                  <a:lnTo>
                    <a:pt x="1624" y="0"/>
                  </a:ln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1460014" y="1929627"/>
              <a:ext cx="66060" cy="126651"/>
            </a:xfrm>
            <a:custGeom>
              <a:rect b="b" l="l" r="r" t="t"/>
              <a:pathLst>
                <a:path extrusionOk="0" h="4956" w="2585">
                  <a:moveTo>
                    <a:pt x="1683" y="0"/>
                  </a:moveTo>
                  <a:cubicBezTo>
                    <a:pt x="1069" y="0"/>
                    <a:pt x="777" y="817"/>
                    <a:pt x="504" y="2078"/>
                  </a:cubicBezTo>
                  <a:cubicBezTo>
                    <a:pt x="184" y="3427"/>
                    <a:pt x="1" y="4776"/>
                    <a:pt x="732" y="4936"/>
                  </a:cubicBezTo>
                  <a:cubicBezTo>
                    <a:pt x="786" y="4949"/>
                    <a:pt x="838" y="4956"/>
                    <a:pt x="887" y="4956"/>
                  </a:cubicBezTo>
                  <a:cubicBezTo>
                    <a:pt x="1508" y="4956"/>
                    <a:pt x="1783" y="3920"/>
                    <a:pt x="2059" y="2649"/>
                  </a:cubicBezTo>
                  <a:cubicBezTo>
                    <a:pt x="2379" y="1300"/>
                    <a:pt x="2585" y="180"/>
                    <a:pt x="1853" y="20"/>
                  </a:cubicBezTo>
                  <a:cubicBezTo>
                    <a:pt x="1793" y="7"/>
                    <a:pt x="1737" y="0"/>
                    <a:pt x="1683" y="0"/>
                  </a:cubicBez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1424953" y="1916185"/>
              <a:ext cx="66060" cy="126651"/>
            </a:xfrm>
            <a:custGeom>
              <a:rect b="b" l="l" r="r" t="t"/>
              <a:pathLst>
                <a:path extrusionOk="0" h="4956" w="2585">
                  <a:moveTo>
                    <a:pt x="1683" y="0"/>
                  </a:moveTo>
                  <a:cubicBezTo>
                    <a:pt x="1073" y="0"/>
                    <a:pt x="798" y="817"/>
                    <a:pt x="504" y="2078"/>
                  </a:cubicBezTo>
                  <a:cubicBezTo>
                    <a:pt x="184" y="3427"/>
                    <a:pt x="1" y="4776"/>
                    <a:pt x="732" y="4936"/>
                  </a:cubicBezTo>
                  <a:cubicBezTo>
                    <a:pt x="786" y="4949"/>
                    <a:pt x="838" y="4956"/>
                    <a:pt x="887" y="4956"/>
                  </a:cubicBezTo>
                  <a:cubicBezTo>
                    <a:pt x="1505" y="4956"/>
                    <a:pt x="1762" y="3920"/>
                    <a:pt x="2059" y="2649"/>
                  </a:cubicBezTo>
                  <a:cubicBezTo>
                    <a:pt x="2379" y="1300"/>
                    <a:pt x="2585" y="180"/>
                    <a:pt x="1853" y="20"/>
                  </a:cubicBezTo>
                  <a:cubicBezTo>
                    <a:pt x="1793" y="7"/>
                    <a:pt x="1737" y="0"/>
                    <a:pt x="1683" y="0"/>
                  </a:cubicBez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9"/>
            <p:cNvSpPr/>
            <p:nvPr/>
          </p:nvSpPr>
          <p:spPr>
            <a:xfrm>
              <a:off x="1387566" y="1919635"/>
              <a:ext cx="63121" cy="112161"/>
            </a:xfrm>
            <a:custGeom>
              <a:rect b="b" l="l" r="r" t="t"/>
              <a:pathLst>
                <a:path extrusionOk="0" h="4389" w="2470">
                  <a:moveTo>
                    <a:pt x="1547" y="0"/>
                  </a:moveTo>
                  <a:cubicBezTo>
                    <a:pt x="952" y="0"/>
                    <a:pt x="684" y="705"/>
                    <a:pt x="435" y="1805"/>
                  </a:cubicBezTo>
                  <a:cubicBezTo>
                    <a:pt x="137" y="2995"/>
                    <a:pt x="0" y="4206"/>
                    <a:pt x="732" y="4367"/>
                  </a:cubicBezTo>
                  <a:cubicBezTo>
                    <a:pt x="791" y="4381"/>
                    <a:pt x="848" y="4389"/>
                    <a:pt x="901" y="4389"/>
                  </a:cubicBezTo>
                  <a:cubicBezTo>
                    <a:pt x="1508" y="4389"/>
                    <a:pt x="1760" y="3470"/>
                    <a:pt x="2012" y="2377"/>
                  </a:cubicBezTo>
                  <a:cubicBezTo>
                    <a:pt x="2287" y="1188"/>
                    <a:pt x="2470" y="182"/>
                    <a:pt x="1738" y="22"/>
                  </a:cubicBezTo>
                  <a:cubicBezTo>
                    <a:pt x="1671" y="7"/>
                    <a:pt x="1608" y="0"/>
                    <a:pt x="1547" y="0"/>
                  </a:cubicBez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9"/>
            <p:cNvSpPr/>
            <p:nvPr/>
          </p:nvSpPr>
          <p:spPr>
            <a:xfrm>
              <a:off x="1360094" y="1941178"/>
              <a:ext cx="45028" cy="114640"/>
            </a:xfrm>
            <a:custGeom>
              <a:rect b="b" l="l" r="r" t="t"/>
              <a:pathLst>
                <a:path extrusionOk="0" h="4486" w="1762">
                  <a:moveTo>
                    <a:pt x="971" y="0"/>
                  </a:moveTo>
                  <a:cubicBezTo>
                    <a:pt x="266" y="0"/>
                    <a:pt x="113" y="812"/>
                    <a:pt x="46" y="2014"/>
                  </a:cubicBezTo>
                  <a:cubicBezTo>
                    <a:pt x="0" y="3249"/>
                    <a:pt x="46" y="4461"/>
                    <a:pt x="801" y="4484"/>
                  </a:cubicBezTo>
                  <a:cubicBezTo>
                    <a:pt x="817" y="4485"/>
                    <a:pt x="834" y="4485"/>
                    <a:pt x="849" y="4485"/>
                  </a:cubicBezTo>
                  <a:cubicBezTo>
                    <a:pt x="1559" y="4485"/>
                    <a:pt x="1648" y="3496"/>
                    <a:pt x="1693" y="2289"/>
                  </a:cubicBezTo>
                  <a:cubicBezTo>
                    <a:pt x="1761" y="1054"/>
                    <a:pt x="1761" y="48"/>
                    <a:pt x="1029" y="2"/>
                  </a:cubicBezTo>
                  <a:cubicBezTo>
                    <a:pt x="1009" y="1"/>
                    <a:pt x="990" y="0"/>
                    <a:pt x="971" y="0"/>
                  </a:cubicBez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1406246" y="1971307"/>
              <a:ext cx="178859" cy="206612"/>
            </a:xfrm>
            <a:custGeom>
              <a:rect b="b" l="l" r="r" t="t"/>
              <a:pathLst>
                <a:path extrusionOk="0" h="8085" w="6999">
                  <a:moveTo>
                    <a:pt x="4551" y="0"/>
                  </a:moveTo>
                  <a:cubicBezTo>
                    <a:pt x="3713" y="0"/>
                    <a:pt x="5148" y="2336"/>
                    <a:pt x="4071" y="3236"/>
                  </a:cubicBezTo>
                  <a:cubicBezTo>
                    <a:pt x="1" y="6666"/>
                    <a:pt x="2608" y="8084"/>
                    <a:pt x="2608" y="8084"/>
                  </a:cubicBezTo>
                  <a:cubicBezTo>
                    <a:pt x="6998" y="5294"/>
                    <a:pt x="5763" y="218"/>
                    <a:pt x="4666" y="12"/>
                  </a:cubicBezTo>
                  <a:cubicBezTo>
                    <a:pt x="4623" y="4"/>
                    <a:pt x="4585" y="0"/>
                    <a:pt x="4551" y="0"/>
                  </a:cubicBezTo>
                  <a:close/>
                </a:path>
              </a:pathLst>
            </a:custGeom>
            <a:solidFill>
              <a:srgbClr val="CE7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9"/>
            <p:cNvSpPr/>
            <p:nvPr/>
          </p:nvSpPr>
          <p:spPr>
            <a:xfrm>
              <a:off x="1438394" y="1939568"/>
              <a:ext cx="50778" cy="117553"/>
            </a:xfrm>
            <a:custGeom>
              <a:rect b="b" l="l" r="r" t="t"/>
              <a:pathLst>
                <a:path extrusionOk="0" h="4600" w="1987">
                  <a:moveTo>
                    <a:pt x="1862" y="0"/>
                  </a:moveTo>
                  <a:cubicBezTo>
                    <a:pt x="1821" y="0"/>
                    <a:pt x="1779" y="21"/>
                    <a:pt x="1761" y="65"/>
                  </a:cubicBezTo>
                  <a:cubicBezTo>
                    <a:pt x="1395" y="934"/>
                    <a:pt x="1" y="4044"/>
                    <a:pt x="1373" y="4593"/>
                  </a:cubicBezTo>
                  <a:cubicBezTo>
                    <a:pt x="1386" y="4597"/>
                    <a:pt x="1399" y="4599"/>
                    <a:pt x="1411" y="4599"/>
                  </a:cubicBezTo>
                  <a:cubicBezTo>
                    <a:pt x="1517" y="4599"/>
                    <a:pt x="1544" y="4428"/>
                    <a:pt x="1441" y="4387"/>
                  </a:cubicBezTo>
                  <a:cubicBezTo>
                    <a:pt x="321" y="3930"/>
                    <a:pt x="1647" y="888"/>
                    <a:pt x="1944" y="134"/>
                  </a:cubicBezTo>
                  <a:cubicBezTo>
                    <a:pt x="1986" y="50"/>
                    <a:pt x="1926" y="0"/>
                    <a:pt x="1862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9"/>
            <p:cNvSpPr/>
            <p:nvPr/>
          </p:nvSpPr>
          <p:spPr>
            <a:xfrm>
              <a:off x="1409185" y="1939261"/>
              <a:ext cx="39304" cy="104060"/>
            </a:xfrm>
            <a:custGeom>
              <a:rect b="b" l="l" r="r" t="t"/>
              <a:pathLst>
                <a:path extrusionOk="0" h="4072" w="1538">
                  <a:moveTo>
                    <a:pt x="1407" y="1"/>
                  </a:moveTo>
                  <a:cubicBezTo>
                    <a:pt x="1364" y="1"/>
                    <a:pt x="1322" y="23"/>
                    <a:pt x="1304" y="77"/>
                  </a:cubicBezTo>
                  <a:cubicBezTo>
                    <a:pt x="915" y="1015"/>
                    <a:pt x="0" y="3301"/>
                    <a:pt x="1121" y="4056"/>
                  </a:cubicBezTo>
                  <a:cubicBezTo>
                    <a:pt x="1135" y="4066"/>
                    <a:pt x="1149" y="4071"/>
                    <a:pt x="1164" y="4071"/>
                  </a:cubicBezTo>
                  <a:cubicBezTo>
                    <a:pt x="1242" y="4071"/>
                    <a:pt x="1309" y="3931"/>
                    <a:pt x="1212" y="3873"/>
                  </a:cubicBezTo>
                  <a:cubicBezTo>
                    <a:pt x="229" y="3210"/>
                    <a:pt x="1144" y="992"/>
                    <a:pt x="1509" y="123"/>
                  </a:cubicBezTo>
                  <a:cubicBezTo>
                    <a:pt x="1537" y="53"/>
                    <a:pt x="1472" y="1"/>
                    <a:pt x="1407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9"/>
            <p:cNvSpPr/>
            <p:nvPr/>
          </p:nvSpPr>
          <p:spPr>
            <a:xfrm>
              <a:off x="1378213" y="1951962"/>
              <a:ext cx="28213" cy="80243"/>
            </a:xfrm>
            <a:custGeom>
              <a:rect b="b" l="l" r="r" t="t"/>
              <a:pathLst>
                <a:path extrusionOk="0" h="3140" w="1104">
                  <a:moveTo>
                    <a:pt x="905" y="0"/>
                  </a:moveTo>
                  <a:cubicBezTo>
                    <a:pt x="863" y="0"/>
                    <a:pt x="820" y="26"/>
                    <a:pt x="801" y="83"/>
                  </a:cubicBezTo>
                  <a:cubicBezTo>
                    <a:pt x="618" y="769"/>
                    <a:pt x="0" y="2713"/>
                    <a:pt x="892" y="3124"/>
                  </a:cubicBezTo>
                  <a:cubicBezTo>
                    <a:pt x="910" y="3135"/>
                    <a:pt x="928" y="3140"/>
                    <a:pt x="944" y="3140"/>
                  </a:cubicBezTo>
                  <a:cubicBezTo>
                    <a:pt x="1036" y="3140"/>
                    <a:pt x="1103" y="3003"/>
                    <a:pt x="1006" y="2964"/>
                  </a:cubicBezTo>
                  <a:cubicBezTo>
                    <a:pt x="252" y="2621"/>
                    <a:pt x="824" y="723"/>
                    <a:pt x="1006" y="129"/>
                  </a:cubicBezTo>
                  <a:cubicBezTo>
                    <a:pt x="1020" y="49"/>
                    <a:pt x="964" y="0"/>
                    <a:pt x="905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1347879" y="1954492"/>
              <a:ext cx="42166" cy="85558"/>
            </a:xfrm>
            <a:custGeom>
              <a:rect b="b" l="l" r="r" t="t"/>
              <a:pathLst>
                <a:path extrusionOk="0" h="3348" w="1650">
                  <a:moveTo>
                    <a:pt x="699" y="1"/>
                  </a:moveTo>
                  <a:cubicBezTo>
                    <a:pt x="660" y="1"/>
                    <a:pt x="624" y="23"/>
                    <a:pt x="616" y="76"/>
                  </a:cubicBezTo>
                  <a:cubicBezTo>
                    <a:pt x="473" y="771"/>
                    <a:pt x="1" y="3348"/>
                    <a:pt x="1094" y="3348"/>
                  </a:cubicBezTo>
                  <a:cubicBezTo>
                    <a:pt x="1224" y="3348"/>
                    <a:pt x="1376" y="3311"/>
                    <a:pt x="1553" y="3231"/>
                  </a:cubicBezTo>
                  <a:cubicBezTo>
                    <a:pt x="1650" y="3173"/>
                    <a:pt x="1599" y="3033"/>
                    <a:pt x="1512" y="3033"/>
                  </a:cubicBezTo>
                  <a:cubicBezTo>
                    <a:pt x="1496" y="3033"/>
                    <a:pt x="1479" y="3038"/>
                    <a:pt x="1462" y="3048"/>
                  </a:cubicBezTo>
                  <a:lnTo>
                    <a:pt x="1462" y="3025"/>
                  </a:lnTo>
                  <a:cubicBezTo>
                    <a:pt x="1341" y="3081"/>
                    <a:pt x="1237" y="3107"/>
                    <a:pt x="1146" y="3107"/>
                  </a:cubicBezTo>
                  <a:cubicBezTo>
                    <a:pt x="272" y="3107"/>
                    <a:pt x="697" y="724"/>
                    <a:pt x="821" y="144"/>
                  </a:cubicBezTo>
                  <a:cubicBezTo>
                    <a:pt x="836" y="59"/>
                    <a:pt x="762" y="1"/>
                    <a:pt x="699" y="1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1431265" y="1968317"/>
              <a:ext cx="113413" cy="166261"/>
            </a:xfrm>
            <a:custGeom>
              <a:rect b="b" l="l" r="r" t="t"/>
              <a:pathLst>
                <a:path extrusionOk="0" h="6506" w="4438">
                  <a:moveTo>
                    <a:pt x="3520" y="0"/>
                  </a:moveTo>
                  <a:cubicBezTo>
                    <a:pt x="3339" y="0"/>
                    <a:pt x="3194" y="125"/>
                    <a:pt x="3161" y="449"/>
                  </a:cubicBezTo>
                  <a:cubicBezTo>
                    <a:pt x="3115" y="769"/>
                    <a:pt x="3344" y="1204"/>
                    <a:pt x="3412" y="1524"/>
                  </a:cubicBezTo>
                  <a:cubicBezTo>
                    <a:pt x="3641" y="2713"/>
                    <a:pt x="2932" y="3376"/>
                    <a:pt x="2086" y="4062"/>
                  </a:cubicBezTo>
                  <a:cubicBezTo>
                    <a:pt x="1217" y="4771"/>
                    <a:pt x="371" y="5320"/>
                    <a:pt x="28" y="6372"/>
                  </a:cubicBezTo>
                  <a:cubicBezTo>
                    <a:pt x="0" y="6455"/>
                    <a:pt x="66" y="6505"/>
                    <a:pt x="132" y="6505"/>
                  </a:cubicBezTo>
                  <a:cubicBezTo>
                    <a:pt x="174" y="6505"/>
                    <a:pt x="216" y="6485"/>
                    <a:pt x="234" y="6440"/>
                  </a:cubicBezTo>
                  <a:cubicBezTo>
                    <a:pt x="806" y="4748"/>
                    <a:pt x="2863" y="4405"/>
                    <a:pt x="3549" y="2873"/>
                  </a:cubicBezTo>
                  <a:cubicBezTo>
                    <a:pt x="3687" y="2507"/>
                    <a:pt x="3732" y="2119"/>
                    <a:pt x="3664" y="1730"/>
                  </a:cubicBezTo>
                  <a:cubicBezTo>
                    <a:pt x="3572" y="1478"/>
                    <a:pt x="3527" y="1227"/>
                    <a:pt x="3481" y="975"/>
                  </a:cubicBezTo>
                  <a:cubicBezTo>
                    <a:pt x="3435" y="838"/>
                    <a:pt x="3412" y="701"/>
                    <a:pt x="3367" y="564"/>
                  </a:cubicBezTo>
                  <a:cubicBezTo>
                    <a:pt x="3523" y="501"/>
                    <a:pt x="3659" y="470"/>
                    <a:pt x="3774" y="470"/>
                  </a:cubicBezTo>
                  <a:cubicBezTo>
                    <a:pt x="3993" y="470"/>
                    <a:pt x="4138" y="582"/>
                    <a:pt x="4213" y="792"/>
                  </a:cubicBezTo>
                  <a:cubicBezTo>
                    <a:pt x="4230" y="837"/>
                    <a:pt x="4273" y="857"/>
                    <a:pt x="4313" y="857"/>
                  </a:cubicBezTo>
                  <a:cubicBezTo>
                    <a:pt x="4377" y="857"/>
                    <a:pt x="4437" y="807"/>
                    <a:pt x="4396" y="724"/>
                  </a:cubicBezTo>
                  <a:lnTo>
                    <a:pt x="4396" y="724"/>
                  </a:lnTo>
                  <a:lnTo>
                    <a:pt x="4396" y="747"/>
                  </a:lnTo>
                  <a:cubicBezTo>
                    <a:pt x="4265" y="383"/>
                    <a:pt x="3837" y="0"/>
                    <a:pt x="3520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1260175" y="2186658"/>
              <a:ext cx="274665" cy="220310"/>
            </a:xfrm>
            <a:custGeom>
              <a:rect b="b" l="l" r="r" t="t"/>
              <a:pathLst>
                <a:path extrusionOk="0" h="8621" w="10748">
                  <a:moveTo>
                    <a:pt x="1990" y="0"/>
                  </a:moveTo>
                  <a:lnTo>
                    <a:pt x="0" y="5191"/>
                  </a:lnTo>
                  <a:cubicBezTo>
                    <a:pt x="0" y="5191"/>
                    <a:pt x="2996" y="8552"/>
                    <a:pt x="9513" y="8621"/>
                  </a:cubicBezTo>
                  <a:lnTo>
                    <a:pt x="10748" y="3476"/>
                  </a:lnTo>
                  <a:cubicBezTo>
                    <a:pt x="10748" y="3476"/>
                    <a:pt x="4665" y="1829"/>
                    <a:pt x="1990" y="0"/>
                  </a:cubicBez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1724148" y="3581497"/>
              <a:ext cx="175870" cy="178144"/>
            </a:xfrm>
            <a:custGeom>
              <a:rect b="b" l="l" r="r" t="t"/>
              <a:pathLst>
                <a:path extrusionOk="0" h="6971" w="6882">
                  <a:moveTo>
                    <a:pt x="4985" y="1"/>
                  </a:moveTo>
                  <a:lnTo>
                    <a:pt x="1967" y="1030"/>
                  </a:lnTo>
                  <a:cubicBezTo>
                    <a:pt x="1967" y="1030"/>
                    <a:pt x="3156" y="2402"/>
                    <a:pt x="3064" y="2859"/>
                  </a:cubicBezTo>
                  <a:cubicBezTo>
                    <a:pt x="2950" y="3316"/>
                    <a:pt x="0" y="6312"/>
                    <a:pt x="2104" y="6907"/>
                  </a:cubicBezTo>
                  <a:cubicBezTo>
                    <a:pt x="2259" y="6950"/>
                    <a:pt x="2417" y="6971"/>
                    <a:pt x="2576" y="6971"/>
                  </a:cubicBezTo>
                  <a:cubicBezTo>
                    <a:pt x="4591" y="6971"/>
                    <a:pt x="6881" y="3713"/>
                    <a:pt x="5991" y="2653"/>
                  </a:cubicBezTo>
                  <a:cubicBezTo>
                    <a:pt x="5397" y="1876"/>
                    <a:pt x="5054" y="961"/>
                    <a:pt x="4985" y="1"/>
                  </a:cubicBezTo>
                  <a:close/>
                </a:path>
              </a:pathLst>
            </a:custGeom>
            <a:solidFill>
              <a:srgbClr val="A66B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2306211" y="3581497"/>
              <a:ext cx="175870" cy="178144"/>
            </a:xfrm>
            <a:custGeom>
              <a:rect b="b" l="l" r="r" t="t"/>
              <a:pathLst>
                <a:path extrusionOk="0" h="6971" w="6882">
                  <a:moveTo>
                    <a:pt x="1896" y="1"/>
                  </a:moveTo>
                  <a:cubicBezTo>
                    <a:pt x="1828" y="961"/>
                    <a:pt x="1485" y="1876"/>
                    <a:pt x="890" y="2653"/>
                  </a:cubicBezTo>
                  <a:cubicBezTo>
                    <a:pt x="0" y="3713"/>
                    <a:pt x="2291" y="6971"/>
                    <a:pt x="4305" y="6971"/>
                  </a:cubicBezTo>
                  <a:cubicBezTo>
                    <a:pt x="4465" y="6971"/>
                    <a:pt x="4623" y="6950"/>
                    <a:pt x="4778" y="6907"/>
                  </a:cubicBezTo>
                  <a:cubicBezTo>
                    <a:pt x="6881" y="6312"/>
                    <a:pt x="3909" y="3316"/>
                    <a:pt x="3817" y="2859"/>
                  </a:cubicBezTo>
                  <a:cubicBezTo>
                    <a:pt x="3726" y="2402"/>
                    <a:pt x="4915" y="1030"/>
                    <a:pt x="4915" y="1030"/>
                  </a:cubicBezTo>
                  <a:lnTo>
                    <a:pt x="1896" y="1"/>
                  </a:lnTo>
                  <a:close/>
                </a:path>
              </a:pathLst>
            </a:custGeom>
            <a:solidFill>
              <a:srgbClr val="A66B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2671389" y="2186658"/>
              <a:ext cx="274665" cy="220310"/>
            </a:xfrm>
            <a:custGeom>
              <a:rect b="b" l="l" r="r" t="t"/>
              <a:pathLst>
                <a:path extrusionOk="0" h="8621" w="10748">
                  <a:moveTo>
                    <a:pt x="8758" y="0"/>
                  </a:moveTo>
                  <a:cubicBezTo>
                    <a:pt x="6083" y="1829"/>
                    <a:pt x="0" y="3476"/>
                    <a:pt x="0" y="3476"/>
                  </a:cubicBezTo>
                  <a:lnTo>
                    <a:pt x="1258" y="8621"/>
                  </a:lnTo>
                  <a:cubicBezTo>
                    <a:pt x="7752" y="8552"/>
                    <a:pt x="10747" y="5191"/>
                    <a:pt x="10747" y="5191"/>
                  </a:cubicBezTo>
                  <a:lnTo>
                    <a:pt x="8758" y="0"/>
                  </a:lnTo>
                  <a:close/>
                </a:path>
              </a:pathLst>
            </a:custGeom>
            <a:solidFill>
              <a:srgbClr val="32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9"/>
            <p:cNvSpPr/>
            <p:nvPr/>
          </p:nvSpPr>
          <p:spPr>
            <a:xfrm flipH="1">
              <a:off x="1997000" y="1922752"/>
              <a:ext cx="32873" cy="98593"/>
            </a:xfrm>
            <a:custGeom>
              <a:rect b="b" l="l" r="r" t="t"/>
              <a:pathLst>
                <a:path extrusionOk="0" fill="none" h="5733" w="1452">
                  <a:moveTo>
                    <a:pt x="800" y="1"/>
                  </a:moveTo>
                  <a:lnTo>
                    <a:pt x="1377" y="4449"/>
                  </a:lnTo>
                  <a:cubicBezTo>
                    <a:pt x="1433" y="4784"/>
                    <a:pt x="1452" y="5156"/>
                    <a:pt x="1228" y="5416"/>
                  </a:cubicBezTo>
                  <a:cubicBezTo>
                    <a:pt x="949" y="5733"/>
                    <a:pt x="428" y="5658"/>
                    <a:pt x="0" y="5547"/>
                  </a:cubicBezTo>
                </a:path>
              </a:pathLst>
            </a:custGeom>
            <a:noFill/>
            <a:ln cap="flat" cmpd="sng" w="9525">
              <a:solidFill>
                <a:srgbClr val="3230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9"/>
            <p:cNvSpPr/>
            <p:nvPr/>
          </p:nvSpPr>
          <p:spPr>
            <a:xfrm flipH="1">
              <a:off x="2055445" y="2742866"/>
              <a:ext cx="45027" cy="135112"/>
            </a:xfrm>
            <a:custGeom>
              <a:rect b="b" l="l" r="r" t="t"/>
              <a:pathLst>
                <a:path extrusionOk="0" fill="none" h="5733" w="1452">
                  <a:moveTo>
                    <a:pt x="800" y="1"/>
                  </a:moveTo>
                  <a:lnTo>
                    <a:pt x="1377" y="4449"/>
                  </a:lnTo>
                  <a:cubicBezTo>
                    <a:pt x="1433" y="4784"/>
                    <a:pt x="1452" y="5156"/>
                    <a:pt x="1228" y="5416"/>
                  </a:cubicBezTo>
                  <a:cubicBezTo>
                    <a:pt x="949" y="5733"/>
                    <a:pt x="428" y="5658"/>
                    <a:pt x="0" y="5547"/>
                  </a:cubicBezTo>
                </a:path>
              </a:pathLst>
            </a:custGeom>
            <a:noFill/>
            <a:ln cap="flat" cmpd="sng" w="9525">
              <a:solidFill>
                <a:srgbClr val="3230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 rot="-461741">
              <a:off x="1374991" y="2906955"/>
              <a:ext cx="45025" cy="135110"/>
            </a:xfrm>
            <a:custGeom>
              <a:rect b="b" l="l" r="r" t="t"/>
              <a:pathLst>
                <a:path extrusionOk="0" fill="none" h="5733" w="1452">
                  <a:moveTo>
                    <a:pt x="800" y="1"/>
                  </a:moveTo>
                  <a:lnTo>
                    <a:pt x="1377" y="4449"/>
                  </a:lnTo>
                  <a:cubicBezTo>
                    <a:pt x="1433" y="4784"/>
                    <a:pt x="1452" y="5156"/>
                    <a:pt x="1228" y="5416"/>
                  </a:cubicBezTo>
                  <a:cubicBezTo>
                    <a:pt x="949" y="5733"/>
                    <a:pt x="428" y="5658"/>
                    <a:pt x="0" y="5547"/>
                  </a:cubicBezTo>
                </a:path>
              </a:pathLst>
            </a:custGeom>
            <a:noFill/>
            <a:ln cap="flat" cmpd="sng" w="9525">
              <a:solidFill>
                <a:srgbClr val="3230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0"/>
          <p:cNvSpPr txBox="1"/>
          <p:nvPr>
            <p:ph idx="1" type="body"/>
          </p:nvPr>
        </p:nvSpPr>
        <p:spPr>
          <a:xfrm>
            <a:off x="713225" y="539500"/>
            <a:ext cx="3433800" cy="7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</a:lstStyle>
          <a:p/>
        </p:txBody>
      </p:sp>
      <p:sp>
        <p:nvSpPr>
          <p:cNvPr id="401" name="Google Shape;401;p10"/>
          <p:cNvSpPr/>
          <p:nvPr/>
        </p:nvSpPr>
        <p:spPr>
          <a:xfrm>
            <a:off x="-979635" y="2688775"/>
            <a:ext cx="7548950" cy="2739400"/>
          </a:xfrm>
          <a:custGeom>
            <a:rect b="b" l="l" r="r" t="t"/>
            <a:pathLst>
              <a:path extrusionOk="0" h="109576" w="301958">
                <a:moveTo>
                  <a:pt x="24022" y="2157"/>
                </a:moveTo>
                <a:cubicBezTo>
                  <a:pt x="36906" y="-8546"/>
                  <a:pt x="79619" y="24109"/>
                  <a:pt x="99539" y="37240"/>
                </a:cubicBezTo>
                <a:cubicBezTo>
                  <a:pt x="119459" y="50371"/>
                  <a:pt x="118716" y="75147"/>
                  <a:pt x="143542" y="80945"/>
                </a:cubicBezTo>
                <a:cubicBezTo>
                  <a:pt x="168368" y="86743"/>
                  <a:pt x="224262" y="68805"/>
                  <a:pt x="248493" y="72026"/>
                </a:cubicBezTo>
                <a:cubicBezTo>
                  <a:pt x="272724" y="75247"/>
                  <a:pt x="326636" y="95365"/>
                  <a:pt x="288927" y="100270"/>
                </a:cubicBezTo>
                <a:cubicBezTo>
                  <a:pt x="251218" y="105176"/>
                  <a:pt x="66389" y="117811"/>
                  <a:pt x="22238" y="101459"/>
                </a:cubicBezTo>
                <a:cubicBezTo>
                  <a:pt x="-21913" y="85107"/>
                  <a:pt x="11139" y="12860"/>
                  <a:pt x="24022" y="21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02" name="Google Shape;402;p10"/>
          <p:cNvSpPr/>
          <p:nvPr/>
        </p:nvSpPr>
        <p:spPr>
          <a:xfrm rot="-705839">
            <a:off x="1067197" y="4214451"/>
            <a:ext cx="2820144" cy="1317816"/>
          </a:xfrm>
          <a:custGeom>
            <a:rect b="b" l="l" r="r" t="t"/>
            <a:pathLst>
              <a:path extrusionOk="0" h="45375" w="129864">
                <a:moveTo>
                  <a:pt x="128268" y="44207"/>
                </a:moveTo>
                <a:cubicBezTo>
                  <a:pt x="139269" y="39351"/>
                  <a:pt x="88478" y="2683"/>
                  <a:pt x="67319" y="205"/>
                </a:cubicBezTo>
                <a:cubicBezTo>
                  <a:pt x="46160" y="-2272"/>
                  <a:pt x="-8843" y="22008"/>
                  <a:pt x="1315" y="29342"/>
                </a:cubicBezTo>
                <a:cubicBezTo>
                  <a:pt x="11473" y="36676"/>
                  <a:pt x="117267" y="49063"/>
                  <a:pt x="128268" y="442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403" name="Google Shape;403;p10"/>
          <p:cNvSpPr/>
          <p:nvPr/>
        </p:nvSpPr>
        <p:spPr>
          <a:xfrm rot="-2228742">
            <a:off x="349356" y="2043938"/>
            <a:ext cx="423785" cy="6319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6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 SemiBold"/>
              <a:buChar char="●"/>
              <a:defRPr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 SemiBold"/>
              <a:buChar char="○"/>
              <a:defRPr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 SemiBold"/>
              <a:buChar char="■"/>
              <a:defRPr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 SemiBold"/>
              <a:buChar char="●"/>
              <a:defRPr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 SemiBold"/>
              <a:buChar char="○"/>
              <a:defRPr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 SemiBold"/>
              <a:buChar char="■"/>
              <a:defRPr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 SemiBold"/>
              <a:buChar char="●"/>
              <a:defRPr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 SemiBold"/>
              <a:buChar char="○"/>
              <a:defRPr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 SemiBold"/>
              <a:buChar char="■"/>
              <a:defRPr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youtube.com/watch?v=8O4CeR-QPNk" TargetMode="External"/><Relationship Id="rId4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40"/>
          <p:cNvSpPr txBox="1"/>
          <p:nvPr>
            <p:ph type="ctrTitle"/>
          </p:nvPr>
        </p:nvSpPr>
        <p:spPr>
          <a:xfrm>
            <a:off x="713225" y="816025"/>
            <a:ext cx="4909800" cy="140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迦密中學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正向家長工作坊</a:t>
            </a:r>
            <a:endParaRPr sz="3600"/>
          </a:p>
        </p:txBody>
      </p:sp>
      <p:sp>
        <p:nvSpPr>
          <p:cNvPr id="1012" name="Google Shape;1012;p40"/>
          <p:cNvSpPr txBox="1"/>
          <p:nvPr>
            <p:ph idx="1" type="subTitle"/>
          </p:nvPr>
        </p:nvSpPr>
        <p:spPr>
          <a:xfrm>
            <a:off x="713225" y="2216725"/>
            <a:ext cx="4698900" cy="4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陳梁淑貞校長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14-10-2022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013" name="Google Shape;1013;p40"/>
          <p:cNvSpPr/>
          <p:nvPr/>
        </p:nvSpPr>
        <p:spPr>
          <a:xfrm>
            <a:off x="6930755" y="5112155"/>
            <a:ext cx="64684" cy="47530"/>
          </a:xfrm>
          <a:custGeom>
            <a:rect b="b" l="l" r="r" t="t"/>
            <a:pathLst>
              <a:path extrusionOk="0" h="931" w="1267">
                <a:moveTo>
                  <a:pt x="671" y="0"/>
                </a:moveTo>
                <a:cubicBezTo>
                  <a:pt x="75" y="0"/>
                  <a:pt x="1" y="931"/>
                  <a:pt x="596" y="931"/>
                </a:cubicBezTo>
                <a:cubicBezTo>
                  <a:pt x="1192" y="931"/>
                  <a:pt x="1266" y="0"/>
                  <a:pt x="671" y="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4" name="Google Shape;1014;p40"/>
          <p:cNvSpPr/>
          <p:nvPr/>
        </p:nvSpPr>
        <p:spPr>
          <a:xfrm>
            <a:off x="7273781" y="5111798"/>
            <a:ext cx="63662" cy="50134"/>
          </a:xfrm>
          <a:custGeom>
            <a:rect b="b" l="l" r="r" t="t"/>
            <a:pathLst>
              <a:path extrusionOk="0" h="982" w="1247">
                <a:moveTo>
                  <a:pt x="708" y="1"/>
                </a:moveTo>
                <a:cubicBezTo>
                  <a:pt x="645" y="1"/>
                  <a:pt x="581" y="14"/>
                  <a:pt x="521" y="44"/>
                </a:cubicBezTo>
                <a:lnTo>
                  <a:pt x="335" y="100"/>
                </a:lnTo>
                <a:cubicBezTo>
                  <a:pt x="112" y="193"/>
                  <a:pt x="0" y="472"/>
                  <a:pt x="112" y="714"/>
                </a:cubicBezTo>
                <a:cubicBezTo>
                  <a:pt x="193" y="878"/>
                  <a:pt x="355" y="981"/>
                  <a:pt x="531" y="981"/>
                </a:cubicBezTo>
                <a:cubicBezTo>
                  <a:pt x="595" y="981"/>
                  <a:pt x="661" y="968"/>
                  <a:pt x="726" y="938"/>
                </a:cubicBezTo>
                <a:lnTo>
                  <a:pt x="912" y="882"/>
                </a:lnTo>
                <a:cubicBezTo>
                  <a:pt x="1135" y="789"/>
                  <a:pt x="1247" y="510"/>
                  <a:pt x="1135" y="268"/>
                </a:cubicBezTo>
                <a:cubicBezTo>
                  <a:pt x="1054" y="104"/>
                  <a:pt x="882" y="1"/>
                  <a:pt x="708" y="1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5" name="Google Shape;1015;p40"/>
          <p:cNvSpPr/>
          <p:nvPr/>
        </p:nvSpPr>
        <p:spPr>
          <a:xfrm>
            <a:off x="7104642" y="5213802"/>
            <a:ext cx="64632" cy="47581"/>
          </a:xfrm>
          <a:custGeom>
            <a:rect b="b" l="l" r="r" t="t"/>
            <a:pathLst>
              <a:path extrusionOk="0" h="932" w="1266">
                <a:moveTo>
                  <a:pt x="670" y="0"/>
                </a:moveTo>
                <a:cubicBezTo>
                  <a:pt x="75" y="0"/>
                  <a:pt x="0" y="931"/>
                  <a:pt x="615" y="931"/>
                </a:cubicBezTo>
                <a:cubicBezTo>
                  <a:pt x="1210" y="931"/>
                  <a:pt x="1266" y="0"/>
                  <a:pt x="670" y="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6" name="Google Shape;1016;p40"/>
          <p:cNvSpPr/>
          <p:nvPr/>
        </p:nvSpPr>
        <p:spPr>
          <a:xfrm>
            <a:off x="7445727" y="5208084"/>
            <a:ext cx="64684" cy="47581"/>
          </a:xfrm>
          <a:custGeom>
            <a:rect b="b" l="l" r="r" t="t"/>
            <a:pathLst>
              <a:path extrusionOk="0" h="932" w="1267">
                <a:moveTo>
                  <a:pt x="671" y="1"/>
                </a:moveTo>
                <a:cubicBezTo>
                  <a:pt x="75" y="1"/>
                  <a:pt x="1" y="931"/>
                  <a:pt x="596" y="931"/>
                </a:cubicBezTo>
                <a:cubicBezTo>
                  <a:pt x="1192" y="931"/>
                  <a:pt x="1266" y="1"/>
                  <a:pt x="671" y="1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7" name="Google Shape;1017;p40"/>
          <p:cNvSpPr/>
          <p:nvPr/>
        </p:nvSpPr>
        <p:spPr>
          <a:xfrm>
            <a:off x="7735504" y="5201447"/>
            <a:ext cx="65654" cy="47581"/>
          </a:xfrm>
          <a:custGeom>
            <a:rect b="b" l="l" r="r" t="t"/>
            <a:pathLst>
              <a:path extrusionOk="0" h="932" w="1286">
                <a:moveTo>
                  <a:pt x="671" y="1"/>
                </a:moveTo>
                <a:cubicBezTo>
                  <a:pt x="75" y="1"/>
                  <a:pt x="1" y="931"/>
                  <a:pt x="615" y="931"/>
                </a:cubicBezTo>
                <a:cubicBezTo>
                  <a:pt x="1211" y="931"/>
                  <a:pt x="1285" y="1"/>
                  <a:pt x="671" y="1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8" name="Google Shape;1018;p40"/>
          <p:cNvSpPr/>
          <p:nvPr/>
        </p:nvSpPr>
        <p:spPr>
          <a:xfrm>
            <a:off x="6793014" y="5205225"/>
            <a:ext cx="64632" cy="47581"/>
          </a:xfrm>
          <a:custGeom>
            <a:rect b="b" l="l" r="r" t="t"/>
            <a:pathLst>
              <a:path extrusionOk="0" h="932" w="1266">
                <a:moveTo>
                  <a:pt x="670" y="1"/>
                </a:moveTo>
                <a:cubicBezTo>
                  <a:pt x="74" y="1"/>
                  <a:pt x="0" y="932"/>
                  <a:pt x="596" y="932"/>
                </a:cubicBezTo>
                <a:cubicBezTo>
                  <a:pt x="1191" y="932"/>
                  <a:pt x="1266" y="1"/>
                  <a:pt x="670" y="1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49"/>
          <p:cNvSpPr txBox="1"/>
          <p:nvPr/>
        </p:nvSpPr>
        <p:spPr>
          <a:xfrm>
            <a:off x="1269525" y="1073150"/>
            <a:ext cx="5239800" cy="31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專注地教導：活在當下，不帶偏見和批判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成為自己的老師：對自己有憐愛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面對自己的壓力：呼吸空間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父母期望：接受孩子的真性情和本質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破裂與修補：深化關係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無論好時壞時，仍然努力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設立界線：讓子女邁向父母的終點線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罪疚感與羞恥：原諒、連繫、道歉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以愛去接納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重溫自己的童年 Schemas and patterns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一生的學習：現在開始也不會遲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46" name="Google Shape;1246;p49"/>
          <p:cNvSpPr txBox="1"/>
          <p:nvPr/>
        </p:nvSpPr>
        <p:spPr>
          <a:xfrm>
            <a:off x="3072000" y="33097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正向</a:t>
            </a:r>
            <a:r>
              <a:rPr lang="en" sz="2800"/>
              <a:t>親職</a:t>
            </a:r>
            <a:endParaRPr/>
          </a:p>
        </p:txBody>
      </p:sp>
      <p:pic>
        <p:nvPicPr>
          <p:cNvPr id="1247" name="Google Shape;124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2300" y="1211213"/>
            <a:ext cx="2037250" cy="232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50"/>
          <p:cNvSpPr txBox="1"/>
          <p:nvPr/>
        </p:nvSpPr>
        <p:spPr>
          <a:xfrm>
            <a:off x="2739750" y="400150"/>
            <a:ext cx="36645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1"/>
                </a:solidFill>
              </a:rPr>
              <a:t>以下練習的基本態度</a:t>
            </a:r>
            <a:endParaRPr b="1" sz="2800">
              <a:solidFill>
                <a:schemeClr val="dk1"/>
              </a:solidFill>
            </a:endParaRPr>
          </a:p>
        </p:txBody>
      </p:sp>
      <p:sp>
        <p:nvSpPr>
          <p:cNvPr id="1253" name="Google Shape;1253;p50"/>
          <p:cNvSpPr txBox="1"/>
          <p:nvPr/>
        </p:nvSpPr>
        <p:spPr>
          <a:xfrm>
            <a:off x="3457925" y="3822675"/>
            <a:ext cx="5686200" cy="10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10668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		 	 	 		</a:t>
            </a:r>
            <a:endParaRPr sz="3000">
              <a:solidFill>
                <a:schemeClr val="dk1"/>
              </a:solidFill>
            </a:endParaRPr>
          </a:p>
          <a:p>
            <a:pPr indent="10668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			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Kabat-Zinn: Full Catastrophe Living, 1990 Bögels and Restifo: Mindful Parenting, 2013</a:t>
            </a:r>
            <a:r>
              <a:rPr lang="en" sz="3000">
                <a:solidFill>
                  <a:schemeClr val="dk1"/>
                </a:solidFill>
              </a:rPr>
              <a:t>	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(翻譯:張茵茵、張嬋玲、丁家浚、陳凱昇、陳鑑忠、凌悅雯)</a:t>
            </a:r>
            <a:br>
              <a:rPr lang="en" sz="1000">
                <a:solidFill>
                  <a:schemeClr val="dk1"/>
                </a:solidFill>
              </a:rPr>
            </a:br>
            <a:endParaRPr sz="1000">
              <a:solidFill>
                <a:schemeClr val="dk1"/>
              </a:solidFill>
            </a:endParaRPr>
          </a:p>
          <a:p>
            <a:pPr indent="10668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				</a:t>
            </a:r>
            <a:endParaRPr sz="3000">
              <a:solidFill>
                <a:schemeClr val="dk1"/>
              </a:solidFill>
            </a:endParaRPr>
          </a:p>
          <a:p>
            <a:pPr indent="10668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			</a:t>
            </a:r>
            <a:endParaRPr sz="3000">
              <a:solidFill>
                <a:schemeClr val="dk1"/>
              </a:solidFill>
            </a:endParaRPr>
          </a:p>
          <a:p>
            <a:pPr indent="10668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		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254" name="Google Shape;1254;p50"/>
          <p:cNvSpPr txBox="1"/>
          <p:nvPr/>
        </p:nvSpPr>
        <p:spPr>
          <a:xfrm>
            <a:off x="1975200" y="1174800"/>
            <a:ext cx="6255300" cy="21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不批判 (non-judging)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耐心 (patience)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初心 (beginner’s mind)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信任 (trust)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不勉強追求 (non-striving)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接納 (acceptance)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放下 (letting go)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當下 (present moment)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51"/>
          <p:cNvSpPr txBox="1"/>
          <p:nvPr/>
        </p:nvSpPr>
        <p:spPr>
          <a:xfrm>
            <a:off x="1053150" y="1001600"/>
            <a:ext cx="70377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專注於喜樂，遠離壓力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接受和期望那些始料不及的事情  Expecting the unexpected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在疫情下學習面對不肯定性，是一種謙卑的經歷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活在當下，面對將來  Now vs the future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栽種幸福感，讓生命更豐盛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與憂傷和困境同在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善待自己，接納只是個凡人  Permission to be human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操練感恩和靜觀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每天我們都花數分鐘刷牙洗面。但有一樣很重要的事，就是花時間留意和控制自己的意念 (mind)</a:t>
            </a:r>
            <a:endParaRPr/>
          </a:p>
        </p:txBody>
      </p:sp>
      <p:sp>
        <p:nvSpPr>
          <p:cNvPr id="1260" name="Google Shape;1260;p51"/>
          <p:cNvSpPr txBox="1"/>
          <p:nvPr/>
        </p:nvSpPr>
        <p:spPr>
          <a:xfrm>
            <a:off x="2638350" y="414799"/>
            <a:ext cx="3867300" cy="58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疫情下的成長</a:t>
            </a:r>
            <a:endParaRPr b="1" sz="6000">
              <a:solidFill>
                <a:srgbClr val="EA999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4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52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小船的啟示</a:t>
            </a:r>
            <a:endParaRPr/>
          </a:p>
        </p:txBody>
      </p:sp>
      <p:pic>
        <p:nvPicPr>
          <p:cNvPr id="1266" name="Google Shape;126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1488" y="1407968"/>
            <a:ext cx="26193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7" name="Google Shape;1267;p52"/>
          <p:cNvSpPr txBox="1"/>
          <p:nvPr/>
        </p:nvSpPr>
        <p:spPr>
          <a:xfrm>
            <a:off x="934888" y="3475750"/>
            <a:ext cx="73326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Gill Sans"/>
                <a:ea typeface="Gill Sans"/>
                <a:cs typeface="Gill Sans"/>
                <a:sym typeface="Gill Sans"/>
              </a:rPr>
              <a:t>A boat in a turbulent sea</a:t>
            </a:r>
            <a:endParaRPr sz="20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Gill Sans"/>
                <a:ea typeface="Gill Sans"/>
                <a:cs typeface="Gill Sans"/>
                <a:sym typeface="Gill Sans"/>
              </a:rPr>
              <a:t>Without water going inside the boat, it will not sink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53"/>
          <p:cNvSpPr txBox="1"/>
          <p:nvPr/>
        </p:nvSpPr>
        <p:spPr>
          <a:xfrm>
            <a:off x="896750" y="490650"/>
            <a:ext cx="7836900" cy="18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22222"/>
                </a:solidFill>
              </a:rPr>
              <a:t>愉快的時光就如存錢到銀行戶口一樣，當困難的時候便可以抽取一些「存款」應急。</a:t>
            </a:r>
            <a:endParaRPr sz="16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22222"/>
                </a:solidFill>
              </a:rPr>
              <a:t>將注意力放在正向事件上，感覺良好就能夠維持我們的專注力，提升正向情緒，以及生命的滿足感。</a:t>
            </a:r>
            <a:endParaRPr sz="16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</a:endParaRPr>
          </a:p>
        </p:txBody>
      </p:sp>
      <p:sp>
        <p:nvSpPr>
          <p:cNvPr id="1273" name="Google Shape;1273;p53"/>
          <p:cNvSpPr txBox="1"/>
          <p:nvPr/>
        </p:nvSpPr>
        <p:spPr>
          <a:xfrm>
            <a:off x="974900" y="2249850"/>
            <a:ext cx="4281000" cy="20073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22222"/>
                </a:solidFill>
              </a:rPr>
              <a:t>五種方法提升享受愉快時光的能力：</a:t>
            </a:r>
            <a:endParaRPr sz="1600">
              <a:solidFill>
                <a:srgbClr val="222222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AutoNum type="arabicPeriod"/>
            </a:pPr>
            <a:r>
              <a:rPr lang="en" sz="1600">
                <a:solidFill>
                  <a:srgbClr val="222222"/>
                </a:solidFill>
              </a:rPr>
              <a:t>留意四周的環境尤其是大自然</a:t>
            </a:r>
            <a:endParaRPr sz="1600">
              <a:solidFill>
                <a:srgbClr val="222222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AutoNum type="arabicPeriod"/>
            </a:pPr>
            <a:r>
              <a:rPr lang="en" sz="1600">
                <a:solidFill>
                  <a:srgbClr val="222222"/>
                </a:solidFill>
              </a:rPr>
              <a:t>享受身體的感覺，例如：嗅覺、聽覺、擁抱、運動後的感覺等</a:t>
            </a:r>
            <a:endParaRPr sz="1600">
              <a:solidFill>
                <a:srgbClr val="222222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AutoNum type="arabicPeriod"/>
            </a:pPr>
            <a:r>
              <a:rPr lang="en" sz="1600">
                <a:solidFill>
                  <a:srgbClr val="222222"/>
                </a:solidFill>
              </a:rPr>
              <a:t>創造更多美好的家庭時刻</a:t>
            </a:r>
            <a:endParaRPr sz="1600">
              <a:solidFill>
                <a:srgbClr val="222222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AutoNum type="arabicPeriod"/>
            </a:pPr>
            <a:r>
              <a:rPr lang="en" sz="1600">
                <a:solidFill>
                  <a:srgbClr val="222222"/>
                </a:solidFill>
              </a:rPr>
              <a:t>回想生命中快樂的時刻</a:t>
            </a:r>
            <a:endParaRPr sz="1600">
              <a:solidFill>
                <a:srgbClr val="222222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AutoNum type="arabicPeriod"/>
            </a:pPr>
            <a:r>
              <a:rPr lang="en" sz="1600">
                <a:solidFill>
                  <a:srgbClr val="222222"/>
                </a:solidFill>
              </a:rPr>
              <a:t>向前望，為將來作出計劃和付上努力</a:t>
            </a:r>
            <a:endParaRPr sz="1600"/>
          </a:p>
        </p:txBody>
      </p:sp>
      <p:pic>
        <p:nvPicPr>
          <p:cNvPr id="1274" name="Google Shape;127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5900" y="2266950"/>
            <a:ext cx="2417048" cy="19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5" name="Google Shape;1275;p53"/>
          <p:cNvSpPr txBox="1"/>
          <p:nvPr/>
        </p:nvSpPr>
        <p:spPr>
          <a:xfrm>
            <a:off x="3014300" y="434675"/>
            <a:ext cx="31134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享受正向愉快過程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54"/>
          <p:cNvSpPr txBox="1"/>
          <p:nvPr/>
        </p:nvSpPr>
        <p:spPr>
          <a:xfrm>
            <a:off x="386525" y="1204600"/>
            <a:ext cx="8581800" cy="38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找一處安靜不受騷擾的地方，可以是一個人獨處斗室，或是獨自在大自然、公園或街道中漫步，放鬆心情，然後開始細味近來一個美好的回憶，不用心急，你可回想：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事情發生的時間、地點、人物等細節；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在事件中看到和聽到什麼；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在事件中你所經驗到的愉快正面的感受和想法；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試仔細形容那種主觀的經驗，那種愉快感覺是：興奮？恬靜？暢快？滿足？驚歎？其他？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你感到愉快的原因和理由；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這次愉快經歷對你有任影響？可有增加你的正能量、抗逆力和自信？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你可有方法去重新經歷類似的愉快事情？你可以安排哪些行動再去經驗，或使它經常出現呢？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做完這個練習之後，請檢視一下自己此刻的感覺，與做這練習之前可有不同？哪方面不同呢？你願意經常去做這個練習來提升自己的愉快情緒嗎？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281" name="Google Shape;1281;p54"/>
          <p:cNvSpPr txBox="1"/>
          <p:nvPr/>
        </p:nvSpPr>
        <p:spPr>
          <a:xfrm>
            <a:off x="6488325" y="4663200"/>
            <a:ext cx="2480100" cy="4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來源：《喜樂工程》p.119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2" name="Google Shape;1282;p54"/>
          <p:cNvSpPr txBox="1"/>
          <p:nvPr/>
        </p:nvSpPr>
        <p:spPr>
          <a:xfrm>
            <a:off x="3002700" y="365700"/>
            <a:ext cx="31386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細味美好回憶練習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6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55"/>
          <p:cNvSpPr txBox="1"/>
          <p:nvPr/>
        </p:nvSpPr>
        <p:spPr>
          <a:xfrm>
            <a:off x="3224700" y="423250"/>
            <a:ext cx="26946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三分鐘呼吸空間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288" name="Google Shape;1288;p55"/>
          <p:cNvSpPr txBox="1"/>
          <p:nvPr/>
        </p:nvSpPr>
        <p:spPr>
          <a:xfrm>
            <a:off x="1806550" y="1024100"/>
            <a:ext cx="68121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1. 覺察當下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1"/>
                </a:solidFill>
              </a:rPr>
              <a:t>留心內在經歷，注意念頭、情緒和身體感覺。例如，在心中說：「憤怒正在升起。」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89" name="Google Shape;1289;p55"/>
          <p:cNvSpPr txBox="1"/>
          <p:nvPr/>
        </p:nvSpPr>
        <p:spPr>
          <a:xfrm>
            <a:off x="3224700" y="4775275"/>
            <a:ext cx="59196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Segal, Williams and Teasdale (2013): Mindfulness-Based Cognitive Therapy for Depression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290" name="Google Shape;1290;p55"/>
          <p:cNvSpPr/>
          <p:nvPr/>
        </p:nvSpPr>
        <p:spPr>
          <a:xfrm rot="-1560523">
            <a:off x="156350" y="445025"/>
            <a:ext cx="1949649" cy="8961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活動</a:t>
            </a:r>
          </a:p>
        </p:txBody>
      </p:sp>
      <p:sp>
        <p:nvSpPr>
          <p:cNvPr id="1291" name="Google Shape;1291;p55"/>
          <p:cNvSpPr txBox="1"/>
          <p:nvPr/>
        </p:nvSpPr>
        <p:spPr>
          <a:xfrm>
            <a:off x="978075" y="1838375"/>
            <a:ext cx="7525500" cy="28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2. 轉移注意力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練習溫柔地轉移注意力，全神貫注呼吸，一吸一呼。 此外，可以嘗試心中默默加上按語： 「吸入…呼出。」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3. 擴展注意力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1"/>
                </a:solidFill>
              </a:rPr>
              <a:t>把覺察力擴展到整個身體。如果有任何不舒服、緊張或抗拒的感覺，可以把注意力隨著吸入的氣送到那身體部分，然後，從那兒呼氣出來。每呼一口氣，可以更加放開，放軟，向自己說：「不要緊，無論是甚麼感覺，它已經在這裏了，就讓我去感受它吧。」 盡量保持這份擴展了的覺察力，投入今天每一刻…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56"/>
          <p:cNvSpPr txBox="1"/>
          <p:nvPr>
            <p:ph type="title"/>
          </p:nvPr>
        </p:nvSpPr>
        <p:spPr>
          <a:xfrm>
            <a:off x="1654250" y="2046113"/>
            <a:ext cx="3082200" cy="6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伸展運動</a:t>
            </a:r>
            <a:endParaRPr/>
          </a:p>
        </p:txBody>
      </p:sp>
      <p:grpSp>
        <p:nvGrpSpPr>
          <p:cNvPr id="1297" name="Google Shape;1297;p56"/>
          <p:cNvGrpSpPr/>
          <p:nvPr/>
        </p:nvGrpSpPr>
        <p:grpSpPr>
          <a:xfrm>
            <a:off x="4883230" y="999701"/>
            <a:ext cx="3340371" cy="2766032"/>
            <a:chOff x="649171" y="238145"/>
            <a:chExt cx="6249525" cy="5174990"/>
          </a:xfrm>
        </p:grpSpPr>
        <p:sp>
          <p:nvSpPr>
            <p:cNvPr id="1298" name="Google Shape;1298;p56"/>
            <p:cNvSpPr/>
            <p:nvPr/>
          </p:nvSpPr>
          <p:spPr>
            <a:xfrm>
              <a:off x="2850275" y="4448128"/>
              <a:ext cx="1849000" cy="810050"/>
            </a:xfrm>
            <a:custGeom>
              <a:rect b="b" l="l" r="r" t="t"/>
              <a:pathLst>
                <a:path extrusionOk="0" h="32402" w="73960">
                  <a:moveTo>
                    <a:pt x="7960" y="1"/>
                  </a:moveTo>
                  <a:cubicBezTo>
                    <a:pt x="5284" y="10848"/>
                    <a:pt x="2607" y="21625"/>
                    <a:pt x="1" y="32402"/>
                  </a:cubicBezTo>
                  <a:lnTo>
                    <a:pt x="73960" y="32402"/>
                  </a:lnTo>
                  <a:lnTo>
                    <a:pt x="660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56"/>
            <p:cNvSpPr/>
            <p:nvPr/>
          </p:nvSpPr>
          <p:spPr>
            <a:xfrm>
              <a:off x="2638975" y="5258160"/>
              <a:ext cx="2269850" cy="154975"/>
            </a:xfrm>
            <a:custGeom>
              <a:rect b="b" l="l" r="r" t="t"/>
              <a:pathLst>
                <a:path extrusionOk="0" h="6199" w="90794">
                  <a:moveTo>
                    <a:pt x="3875" y="0"/>
                  </a:moveTo>
                  <a:cubicBezTo>
                    <a:pt x="1761" y="0"/>
                    <a:pt x="1" y="2043"/>
                    <a:pt x="1" y="4508"/>
                  </a:cubicBezTo>
                  <a:lnTo>
                    <a:pt x="1" y="6199"/>
                  </a:lnTo>
                  <a:lnTo>
                    <a:pt x="90794" y="6199"/>
                  </a:lnTo>
                  <a:lnTo>
                    <a:pt x="90794" y="4508"/>
                  </a:lnTo>
                  <a:cubicBezTo>
                    <a:pt x="90794" y="2043"/>
                    <a:pt x="89103" y="0"/>
                    <a:pt x="86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56"/>
            <p:cNvSpPr/>
            <p:nvPr/>
          </p:nvSpPr>
          <p:spPr>
            <a:xfrm>
              <a:off x="649171" y="238145"/>
              <a:ext cx="6249525" cy="4250923"/>
            </a:xfrm>
            <a:custGeom>
              <a:rect b="b" l="l" r="r" t="t"/>
              <a:pathLst>
                <a:path extrusionOk="0" h="157427" w="249981">
                  <a:moveTo>
                    <a:pt x="6198" y="0"/>
                  </a:moveTo>
                  <a:cubicBezTo>
                    <a:pt x="2817" y="0"/>
                    <a:pt x="0" y="2817"/>
                    <a:pt x="0" y="6198"/>
                  </a:cubicBezTo>
                  <a:lnTo>
                    <a:pt x="0" y="157427"/>
                  </a:lnTo>
                  <a:lnTo>
                    <a:pt x="249980" y="157427"/>
                  </a:lnTo>
                  <a:lnTo>
                    <a:pt x="249980" y="6198"/>
                  </a:lnTo>
                  <a:cubicBezTo>
                    <a:pt x="249980" y="2817"/>
                    <a:pt x="247233" y="0"/>
                    <a:pt x="243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56"/>
            <p:cNvSpPr/>
            <p:nvPr/>
          </p:nvSpPr>
          <p:spPr>
            <a:xfrm>
              <a:off x="904475" y="481125"/>
              <a:ext cx="5738850" cy="3435575"/>
            </a:xfrm>
            <a:custGeom>
              <a:rect b="b" l="l" r="r" t="t"/>
              <a:pathLst>
                <a:path extrusionOk="0" h="137423" w="229554">
                  <a:moveTo>
                    <a:pt x="0" y="0"/>
                  </a:moveTo>
                  <a:lnTo>
                    <a:pt x="0" y="137423"/>
                  </a:lnTo>
                  <a:lnTo>
                    <a:pt x="229554" y="137423"/>
                  </a:lnTo>
                  <a:lnTo>
                    <a:pt x="2295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Description" id="1302" name="Google Shape;1302;p56" title="靜觀伸展練習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2325" y="999700"/>
            <a:ext cx="3082200" cy="225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3" name="Google Shape;1303;p56"/>
          <p:cNvSpPr/>
          <p:nvPr/>
        </p:nvSpPr>
        <p:spPr>
          <a:xfrm rot="-1560523">
            <a:off x="156350" y="445025"/>
            <a:ext cx="1949649" cy="8961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活動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57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Cheryl </a:t>
            </a:r>
            <a:endParaRPr/>
          </a:p>
        </p:txBody>
      </p:sp>
      <p:pic>
        <p:nvPicPr>
          <p:cNvPr id="1309" name="Google Shape;1309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3026989" y="892076"/>
            <a:ext cx="3090025" cy="4120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4" name="Google Shape;131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7400" y="720075"/>
            <a:ext cx="2821200" cy="282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5" name="Google Shape;1315;p58"/>
          <p:cNvSpPr txBox="1"/>
          <p:nvPr/>
        </p:nvSpPr>
        <p:spPr>
          <a:xfrm>
            <a:off x="1680100" y="1651700"/>
            <a:ext cx="26946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感恩練習</a:t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4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目標</a:t>
            </a:r>
            <a:endParaRPr b="1"/>
          </a:p>
        </p:txBody>
      </p:sp>
      <p:sp>
        <p:nvSpPr>
          <p:cNvPr id="1024" name="Google Shape;1024;p41"/>
          <p:cNvSpPr txBox="1"/>
          <p:nvPr>
            <p:ph idx="1" type="subTitle"/>
          </p:nvPr>
        </p:nvSpPr>
        <p:spPr>
          <a:xfrm>
            <a:off x="5867400" y="1828800"/>
            <a:ext cx="29964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不斷成長，成為正向父母</a:t>
            </a:r>
            <a:endParaRPr/>
          </a:p>
        </p:txBody>
      </p:sp>
      <p:sp>
        <p:nvSpPr>
          <p:cNvPr id="1025" name="Google Shape;1025;p41"/>
          <p:cNvSpPr txBox="1"/>
          <p:nvPr>
            <p:ph idx="3" type="subTitle"/>
          </p:nvPr>
        </p:nvSpPr>
        <p:spPr>
          <a:xfrm>
            <a:off x="5913600" y="4038600"/>
            <a:ext cx="29964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認識情緒，</a:t>
            </a:r>
            <a:r>
              <a:rPr lang="en"/>
              <a:t>實踐正向親職</a:t>
            </a:r>
            <a:endParaRPr/>
          </a:p>
        </p:txBody>
      </p:sp>
      <p:sp>
        <p:nvSpPr>
          <p:cNvPr id="1026" name="Google Shape;1026;p41"/>
          <p:cNvSpPr txBox="1"/>
          <p:nvPr>
            <p:ph idx="5" type="subTitle"/>
          </p:nvPr>
        </p:nvSpPr>
        <p:spPr>
          <a:xfrm>
            <a:off x="5913600" y="2919600"/>
            <a:ext cx="30780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重視關係，邁向豐盛人生</a:t>
            </a:r>
            <a:endParaRPr/>
          </a:p>
        </p:txBody>
      </p:sp>
      <p:grpSp>
        <p:nvGrpSpPr>
          <p:cNvPr id="1027" name="Google Shape;1027;p41"/>
          <p:cNvGrpSpPr/>
          <p:nvPr/>
        </p:nvGrpSpPr>
        <p:grpSpPr>
          <a:xfrm>
            <a:off x="1664571" y="1541550"/>
            <a:ext cx="1980716" cy="3436119"/>
            <a:chOff x="1664571" y="1541550"/>
            <a:chExt cx="1980716" cy="3436119"/>
          </a:xfrm>
        </p:grpSpPr>
        <p:sp>
          <p:nvSpPr>
            <p:cNvPr id="1028" name="Google Shape;1028;p41"/>
            <p:cNvSpPr/>
            <p:nvPr/>
          </p:nvSpPr>
          <p:spPr>
            <a:xfrm>
              <a:off x="2708554" y="4598384"/>
              <a:ext cx="364978" cy="368730"/>
            </a:xfrm>
            <a:custGeom>
              <a:rect b="b" l="l" r="r" t="t"/>
              <a:pathLst>
                <a:path extrusionOk="0" h="22017" w="21793">
                  <a:moveTo>
                    <a:pt x="11891" y="1"/>
                  </a:moveTo>
                  <a:lnTo>
                    <a:pt x="11891" y="1"/>
                  </a:lnTo>
                  <a:cubicBezTo>
                    <a:pt x="12302" y="6129"/>
                    <a:pt x="12645" y="10634"/>
                    <a:pt x="12691" y="11182"/>
                  </a:cubicBezTo>
                  <a:cubicBezTo>
                    <a:pt x="12691" y="11251"/>
                    <a:pt x="12691" y="11342"/>
                    <a:pt x="12691" y="11411"/>
                  </a:cubicBezTo>
                  <a:cubicBezTo>
                    <a:pt x="12531" y="13080"/>
                    <a:pt x="9787" y="14681"/>
                    <a:pt x="8529" y="15481"/>
                  </a:cubicBezTo>
                  <a:cubicBezTo>
                    <a:pt x="6357" y="16876"/>
                    <a:pt x="4139" y="18340"/>
                    <a:pt x="1601" y="18980"/>
                  </a:cubicBezTo>
                  <a:cubicBezTo>
                    <a:pt x="1144" y="19117"/>
                    <a:pt x="0" y="19323"/>
                    <a:pt x="275" y="20055"/>
                  </a:cubicBezTo>
                  <a:cubicBezTo>
                    <a:pt x="925" y="21814"/>
                    <a:pt x="3349" y="22017"/>
                    <a:pt x="5369" y="22017"/>
                  </a:cubicBezTo>
                  <a:cubicBezTo>
                    <a:pt x="5975" y="22017"/>
                    <a:pt x="6545" y="21998"/>
                    <a:pt x="7020" y="21998"/>
                  </a:cubicBezTo>
                  <a:cubicBezTo>
                    <a:pt x="7047" y="21999"/>
                    <a:pt x="7073" y="21999"/>
                    <a:pt x="7100" y="21999"/>
                  </a:cubicBezTo>
                  <a:cubicBezTo>
                    <a:pt x="9314" y="21999"/>
                    <a:pt x="11675" y="21232"/>
                    <a:pt x="13790" y="21232"/>
                  </a:cubicBezTo>
                  <a:cubicBezTo>
                    <a:pt x="14252" y="21232"/>
                    <a:pt x="14703" y="21269"/>
                    <a:pt x="15138" y="21358"/>
                  </a:cubicBezTo>
                  <a:cubicBezTo>
                    <a:pt x="16156" y="21571"/>
                    <a:pt x="17314" y="21839"/>
                    <a:pt x="18363" y="21839"/>
                  </a:cubicBezTo>
                  <a:cubicBezTo>
                    <a:pt x="19341" y="21839"/>
                    <a:pt x="20224" y="21606"/>
                    <a:pt x="20809" y="20878"/>
                  </a:cubicBezTo>
                  <a:cubicBezTo>
                    <a:pt x="21792" y="19643"/>
                    <a:pt x="21198" y="17265"/>
                    <a:pt x="20809" y="15893"/>
                  </a:cubicBezTo>
                  <a:cubicBezTo>
                    <a:pt x="20443" y="14361"/>
                    <a:pt x="20237" y="12806"/>
                    <a:pt x="20191" y="11228"/>
                  </a:cubicBezTo>
                  <a:cubicBezTo>
                    <a:pt x="20374" y="7478"/>
                    <a:pt x="20809" y="3751"/>
                    <a:pt x="21495" y="46"/>
                  </a:cubicBezTo>
                  <a:lnTo>
                    <a:pt x="11891" y="1"/>
                  </a:lnTo>
                  <a:close/>
                </a:path>
              </a:pathLst>
            </a:custGeom>
            <a:solidFill>
              <a:srgbClr val="9E4E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1"/>
            <p:cNvSpPr/>
            <p:nvPr/>
          </p:nvSpPr>
          <p:spPr>
            <a:xfrm>
              <a:off x="2689026" y="4793799"/>
              <a:ext cx="383334" cy="183737"/>
            </a:xfrm>
            <a:custGeom>
              <a:rect b="b" l="l" r="r" t="t"/>
              <a:pathLst>
                <a:path extrusionOk="0" h="10971" w="22889">
                  <a:moveTo>
                    <a:pt x="14643" y="0"/>
                  </a:moveTo>
                  <a:cubicBezTo>
                    <a:pt x="13733" y="0"/>
                    <a:pt x="13382" y="76"/>
                    <a:pt x="12920" y="406"/>
                  </a:cubicBezTo>
                  <a:cubicBezTo>
                    <a:pt x="10907" y="1847"/>
                    <a:pt x="8827" y="3173"/>
                    <a:pt x="6677" y="4385"/>
                  </a:cubicBezTo>
                  <a:cubicBezTo>
                    <a:pt x="4848" y="5391"/>
                    <a:pt x="3087" y="6237"/>
                    <a:pt x="1441" y="6946"/>
                  </a:cubicBezTo>
                  <a:cubicBezTo>
                    <a:pt x="823" y="7220"/>
                    <a:pt x="389" y="7769"/>
                    <a:pt x="252" y="8432"/>
                  </a:cubicBezTo>
                  <a:cubicBezTo>
                    <a:pt x="0" y="9713"/>
                    <a:pt x="983" y="10879"/>
                    <a:pt x="2264" y="10879"/>
                  </a:cubicBezTo>
                  <a:lnTo>
                    <a:pt x="20763" y="10971"/>
                  </a:lnTo>
                  <a:cubicBezTo>
                    <a:pt x="20776" y="10971"/>
                    <a:pt x="20789" y="10971"/>
                    <a:pt x="20803" y="10971"/>
                  </a:cubicBezTo>
                  <a:cubicBezTo>
                    <a:pt x="21973" y="10971"/>
                    <a:pt x="22889" y="9974"/>
                    <a:pt x="22821" y="8798"/>
                  </a:cubicBezTo>
                  <a:lnTo>
                    <a:pt x="22386" y="1961"/>
                  </a:lnTo>
                  <a:cubicBezTo>
                    <a:pt x="22318" y="886"/>
                    <a:pt x="21426" y="40"/>
                    <a:pt x="20351" y="40"/>
                  </a:cubicBezTo>
                  <a:cubicBezTo>
                    <a:pt x="19691" y="50"/>
                    <a:pt x="19097" y="54"/>
                    <a:pt x="18563" y="54"/>
                  </a:cubicBezTo>
                  <a:cubicBezTo>
                    <a:pt x="16584" y="54"/>
                    <a:pt x="15413" y="0"/>
                    <a:pt x="146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1"/>
            <p:cNvSpPr/>
            <p:nvPr/>
          </p:nvSpPr>
          <p:spPr>
            <a:xfrm>
              <a:off x="2838753" y="4802508"/>
              <a:ext cx="69720" cy="67425"/>
            </a:xfrm>
            <a:custGeom>
              <a:rect b="b" l="l" r="r" t="t"/>
              <a:pathLst>
                <a:path extrusionOk="0" h="4026" w="4163">
                  <a:moveTo>
                    <a:pt x="1" y="1"/>
                  </a:moveTo>
                  <a:lnTo>
                    <a:pt x="1" y="1"/>
                  </a:lnTo>
                  <a:cubicBezTo>
                    <a:pt x="595" y="755"/>
                    <a:pt x="1259" y="1487"/>
                    <a:pt x="1945" y="2150"/>
                  </a:cubicBezTo>
                  <a:cubicBezTo>
                    <a:pt x="2653" y="2813"/>
                    <a:pt x="3385" y="3453"/>
                    <a:pt x="4163" y="4025"/>
                  </a:cubicBezTo>
                  <a:cubicBezTo>
                    <a:pt x="3568" y="3270"/>
                    <a:pt x="2905" y="2562"/>
                    <a:pt x="2196" y="1876"/>
                  </a:cubicBezTo>
                  <a:cubicBezTo>
                    <a:pt x="1510" y="1212"/>
                    <a:pt x="778" y="57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41"/>
            <p:cNvSpPr/>
            <p:nvPr/>
          </p:nvSpPr>
          <p:spPr>
            <a:xfrm>
              <a:off x="2808891" y="4822422"/>
              <a:ext cx="69720" cy="67425"/>
            </a:xfrm>
            <a:custGeom>
              <a:rect b="b" l="l" r="r" t="t"/>
              <a:pathLst>
                <a:path extrusionOk="0" h="4026" w="4163">
                  <a:moveTo>
                    <a:pt x="0" y="1"/>
                  </a:moveTo>
                  <a:lnTo>
                    <a:pt x="0" y="1"/>
                  </a:lnTo>
                  <a:cubicBezTo>
                    <a:pt x="595" y="755"/>
                    <a:pt x="1235" y="1487"/>
                    <a:pt x="1944" y="2150"/>
                  </a:cubicBezTo>
                  <a:cubicBezTo>
                    <a:pt x="2630" y="2813"/>
                    <a:pt x="3362" y="3453"/>
                    <a:pt x="4162" y="4025"/>
                  </a:cubicBezTo>
                  <a:cubicBezTo>
                    <a:pt x="3545" y="3271"/>
                    <a:pt x="2904" y="2539"/>
                    <a:pt x="2195" y="1876"/>
                  </a:cubicBezTo>
                  <a:cubicBezTo>
                    <a:pt x="1509" y="1213"/>
                    <a:pt x="778" y="5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41"/>
            <p:cNvSpPr/>
            <p:nvPr/>
          </p:nvSpPr>
          <p:spPr>
            <a:xfrm>
              <a:off x="2953577" y="4859535"/>
              <a:ext cx="82431" cy="68916"/>
            </a:xfrm>
            <a:custGeom>
              <a:rect b="b" l="l" r="r" t="t"/>
              <a:pathLst>
                <a:path extrusionOk="0" h="4115" w="4922">
                  <a:moveTo>
                    <a:pt x="2092" y="1"/>
                  </a:moveTo>
                  <a:cubicBezTo>
                    <a:pt x="1033" y="1"/>
                    <a:pt x="163" y="831"/>
                    <a:pt x="96" y="1901"/>
                  </a:cubicBezTo>
                  <a:cubicBezTo>
                    <a:pt x="0" y="3198"/>
                    <a:pt x="1060" y="4114"/>
                    <a:pt x="2175" y="4114"/>
                  </a:cubicBezTo>
                  <a:cubicBezTo>
                    <a:pt x="2651" y="4114"/>
                    <a:pt x="3138" y="3947"/>
                    <a:pt x="3549" y="3570"/>
                  </a:cubicBezTo>
                  <a:cubicBezTo>
                    <a:pt x="4921" y="2289"/>
                    <a:pt x="4029" y="3"/>
                    <a:pt x="2177" y="3"/>
                  </a:cubicBezTo>
                  <a:cubicBezTo>
                    <a:pt x="2149" y="1"/>
                    <a:pt x="2120" y="1"/>
                    <a:pt x="20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41"/>
            <p:cNvSpPr/>
            <p:nvPr/>
          </p:nvSpPr>
          <p:spPr>
            <a:xfrm>
              <a:off x="2970123" y="4566982"/>
              <a:ext cx="363823" cy="396145"/>
            </a:xfrm>
            <a:custGeom>
              <a:rect b="b" l="l" r="r" t="t"/>
              <a:pathLst>
                <a:path extrusionOk="0" h="23654" w="21724">
                  <a:moveTo>
                    <a:pt x="19803" y="1"/>
                  </a:moveTo>
                  <a:lnTo>
                    <a:pt x="9878" y="984"/>
                  </a:lnTo>
                  <a:cubicBezTo>
                    <a:pt x="10907" y="7043"/>
                    <a:pt x="11708" y="11502"/>
                    <a:pt x="11822" y="12051"/>
                  </a:cubicBezTo>
                  <a:cubicBezTo>
                    <a:pt x="11822" y="12051"/>
                    <a:pt x="11822" y="12074"/>
                    <a:pt x="11822" y="12074"/>
                  </a:cubicBezTo>
                  <a:cubicBezTo>
                    <a:pt x="11891" y="13881"/>
                    <a:pt x="9581" y="15550"/>
                    <a:pt x="8095" y="16739"/>
                  </a:cubicBezTo>
                  <a:cubicBezTo>
                    <a:pt x="6083" y="18340"/>
                    <a:pt x="4025" y="20009"/>
                    <a:pt x="1578" y="20924"/>
                  </a:cubicBezTo>
                  <a:cubicBezTo>
                    <a:pt x="1121" y="21106"/>
                    <a:pt x="0" y="21427"/>
                    <a:pt x="343" y="22113"/>
                  </a:cubicBezTo>
                  <a:cubicBezTo>
                    <a:pt x="958" y="23342"/>
                    <a:pt x="2411" y="23653"/>
                    <a:pt x="3932" y="23653"/>
                  </a:cubicBezTo>
                  <a:cubicBezTo>
                    <a:pt x="5128" y="23653"/>
                    <a:pt x="6366" y="23461"/>
                    <a:pt x="7272" y="23370"/>
                  </a:cubicBezTo>
                  <a:cubicBezTo>
                    <a:pt x="9740" y="23140"/>
                    <a:pt x="12324" y="21896"/>
                    <a:pt x="14637" y="21896"/>
                  </a:cubicBezTo>
                  <a:cubicBezTo>
                    <a:pt x="14852" y="21896"/>
                    <a:pt x="15065" y="21906"/>
                    <a:pt x="15275" y="21930"/>
                  </a:cubicBezTo>
                  <a:cubicBezTo>
                    <a:pt x="16051" y="22010"/>
                    <a:pt x="16911" y="22115"/>
                    <a:pt x="17733" y="22115"/>
                  </a:cubicBezTo>
                  <a:cubicBezTo>
                    <a:pt x="19019" y="22115"/>
                    <a:pt x="20213" y="21859"/>
                    <a:pt x="20854" y="20855"/>
                  </a:cubicBezTo>
                  <a:cubicBezTo>
                    <a:pt x="21723" y="19529"/>
                    <a:pt x="20877" y="17242"/>
                    <a:pt x="20351" y="15916"/>
                  </a:cubicBezTo>
                  <a:cubicBezTo>
                    <a:pt x="19734" y="14338"/>
                    <a:pt x="19345" y="11891"/>
                    <a:pt x="19300" y="11571"/>
                  </a:cubicBezTo>
                  <a:cubicBezTo>
                    <a:pt x="19139" y="9810"/>
                    <a:pt x="19528" y="2996"/>
                    <a:pt x="19803" y="1"/>
                  </a:cubicBezTo>
                  <a:close/>
                </a:path>
              </a:pathLst>
            </a:custGeom>
            <a:solidFill>
              <a:srgbClr val="9E4E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1"/>
            <p:cNvSpPr/>
            <p:nvPr/>
          </p:nvSpPr>
          <p:spPr>
            <a:xfrm>
              <a:off x="2954531" y="4765998"/>
              <a:ext cx="381709" cy="211672"/>
            </a:xfrm>
            <a:custGeom>
              <a:rect b="b" l="l" r="r" t="t"/>
              <a:pathLst>
                <a:path extrusionOk="0" h="12639" w="22792">
                  <a:moveTo>
                    <a:pt x="19428" y="1"/>
                  </a:moveTo>
                  <a:cubicBezTo>
                    <a:pt x="19368" y="1"/>
                    <a:pt x="19308" y="3"/>
                    <a:pt x="19247" y="8"/>
                  </a:cubicBezTo>
                  <a:cubicBezTo>
                    <a:pt x="13279" y="694"/>
                    <a:pt x="12776" y="351"/>
                    <a:pt x="11907" y="1129"/>
                  </a:cubicBezTo>
                  <a:cubicBezTo>
                    <a:pt x="10055" y="2752"/>
                    <a:pt x="8111" y="4284"/>
                    <a:pt x="6099" y="5702"/>
                  </a:cubicBezTo>
                  <a:cubicBezTo>
                    <a:pt x="4384" y="6891"/>
                    <a:pt x="2715" y="7920"/>
                    <a:pt x="1137" y="8789"/>
                  </a:cubicBezTo>
                  <a:cubicBezTo>
                    <a:pt x="565" y="9132"/>
                    <a:pt x="177" y="9727"/>
                    <a:pt x="131" y="10390"/>
                  </a:cubicBezTo>
                  <a:cubicBezTo>
                    <a:pt x="0" y="11607"/>
                    <a:pt x="966" y="12639"/>
                    <a:pt x="2162" y="12639"/>
                  </a:cubicBezTo>
                  <a:cubicBezTo>
                    <a:pt x="2224" y="12639"/>
                    <a:pt x="2286" y="12636"/>
                    <a:pt x="2349" y="12631"/>
                  </a:cubicBezTo>
                  <a:lnTo>
                    <a:pt x="20779" y="10870"/>
                  </a:lnTo>
                  <a:cubicBezTo>
                    <a:pt x="21946" y="10756"/>
                    <a:pt x="22792" y="9658"/>
                    <a:pt x="22586" y="8492"/>
                  </a:cubicBezTo>
                  <a:lnTo>
                    <a:pt x="21465" y="1723"/>
                  </a:lnTo>
                  <a:cubicBezTo>
                    <a:pt x="21314" y="709"/>
                    <a:pt x="20430" y="1"/>
                    <a:pt x="19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1"/>
            <p:cNvSpPr/>
            <p:nvPr/>
          </p:nvSpPr>
          <p:spPr>
            <a:xfrm>
              <a:off x="3087694" y="4793699"/>
              <a:ext cx="76218" cy="60140"/>
            </a:xfrm>
            <a:custGeom>
              <a:rect b="b" l="l" r="r" t="t"/>
              <a:pathLst>
                <a:path extrusionOk="0" h="3591" w="4551">
                  <a:moveTo>
                    <a:pt x="0" y="1"/>
                  </a:moveTo>
                  <a:cubicBezTo>
                    <a:pt x="663" y="709"/>
                    <a:pt x="1395" y="1350"/>
                    <a:pt x="2150" y="1944"/>
                  </a:cubicBezTo>
                  <a:cubicBezTo>
                    <a:pt x="2904" y="2539"/>
                    <a:pt x="3705" y="3088"/>
                    <a:pt x="4551" y="3591"/>
                  </a:cubicBezTo>
                  <a:cubicBezTo>
                    <a:pt x="3865" y="2882"/>
                    <a:pt x="3156" y="2242"/>
                    <a:pt x="2378" y="1647"/>
                  </a:cubicBezTo>
                  <a:cubicBezTo>
                    <a:pt x="1624" y="1052"/>
                    <a:pt x="823" y="504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41"/>
            <p:cNvSpPr/>
            <p:nvPr/>
          </p:nvSpPr>
          <p:spPr>
            <a:xfrm>
              <a:off x="3059725" y="4816677"/>
              <a:ext cx="76235" cy="59755"/>
            </a:xfrm>
            <a:custGeom>
              <a:rect b="b" l="l" r="r" t="t"/>
              <a:pathLst>
                <a:path extrusionOk="0" h="3568" w="4552">
                  <a:moveTo>
                    <a:pt x="1" y="1"/>
                  </a:moveTo>
                  <a:cubicBezTo>
                    <a:pt x="664" y="687"/>
                    <a:pt x="1396" y="1327"/>
                    <a:pt x="2150" y="1921"/>
                  </a:cubicBezTo>
                  <a:cubicBezTo>
                    <a:pt x="2905" y="2539"/>
                    <a:pt x="3705" y="3088"/>
                    <a:pt x="4551" y="3568"/>
                  </a:cubicBezTo>
                  <a:cubicBezTo>
                    <a:pt x="3865" y="2882"/>
                    <a:pt x="3156" y="2242"/>
                    <a:pt x="2379" y="1647"/>
                  </a:cubicBezTo>
                  <a:cubicBezTo>
                    <a:pt x="1624" y="1030"/>
                    <a:pt x="824" y="48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1"/>
            <p:cNvSpPr/>
            <p:nvPr/>
          </p:nvSpPr>
          <p:spPr>
            <a:xfrm>
              <a:off x="3211763" y="4834882"/>
              <a:ext cx="80773" cy="68882"/>
            </a:xfrm>
            <a:custGeom>
              <a:rect b="b" l="l" r="r" t="t"/>
              <a:pathLst>
                <a:path extrusionOk="0" h="4113" w="4823">
                  <a:moveTo>
                    <a:pt x="2138" y="0"/>
                  </a:moveTo>
                  <a:cubicBezTo>
                    <a:pt x="2067" y="0"/>
                    <a:pt x="1995" y="4"/>
                    <a:pt x="1922" y="11"/>
                  </a:cubicBezTo>
                  <a:cubicBezTo>
                    <a:pt x="824" y="80"/>
                    <a:pt x="1" y="1017"/>
                    <a:pt x="47" y="2115"/>
                  </a:cubicBezTo>
                  <a:cubicBezTo>
                    <a:pt x="77" y="3330"/>
                    <a:pt x="1082" y="4113"/>
                    <a:pt x="2118" y="4113"/>
                  </a:cubicBezTo>
                  <a:cubicBezTo>
                    <a:pt x="2661" y="4113"/>
                    <a:pt x="3212" y="3898"/>
                    <a:pt x="3637" y="3418"/>
                  </a:cubicBezTo>
                  <a:cubicBezTo>
                    <a:pt x="4823" y="2079"/>
                    <a:pt x="3857" y="0"/>
                    <a:pt x="21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1"/>
            <p:cNvSpPr/>
            <p:nvPr/>
          </p:nvSpPr>
          <p:spPr>
            <a:xfrm>
              <a:off x="2698204" y="2893260"/>
              <a:ext cx="607398" cy="1759459"/>
            </a:xfrm>
            <a:custGeom>
              <a:rect b="b" l="l" r="r" t="t"/>
              <a:pathLst>
                <a:path extrusionOk="0" h="105058" w="36268">
                  <a:moveTo>
                    <a:pt x="15681" y="0"/>
                  </a:moveTo>
                  <a:cubicBezTo>
                    <a:pt x="13181" y="0"/>
                    <a:pt x="10696" y="539"/>
                    <a:pt x="8484" y="1724"/>
                  </a:cubicBezTo>
                  <a:cubicBezTo>
                    <a:pt x="4734" y="3759"/>
                    <a:pt x="2676" y="7738"/>
                    <a:pt x="1602" y="11717"/>
                  </a:cubicBezTo>
                  <a:cubicBezTo>
                    <a:pt x="1327" y="12700"/>
                    <a:pt x="1098" y="13729"/>
                    <a:pt x="916" y="14735"/>
                  </a:cubicBezTo>
                  <a:cubicBezTo>
                    <a:pt x="801" y="15330"/>
                    <a:pt x="710" y="15902"/>
                    <a:pt x="618" y="16496"/>
                  </a:cubicBezTo>
                  <a:cubicBezTo>
                    <a:pt x="527" y="17182"/>
                    <a:pt x="435" y="17868"/>
                    <a:pt x="367" y="18577"/>
                  </a:cubicBezTo>
                  <a:cubicBezTo>
                    <a:pt x="47" y="21984"/>
                    <a:pt x="1" y="25414"/>
                    <a:pt x="230" y="28821"/>
                  </a:cubicBezTo>
                  <a:cubicBezTo>
                    <a:pt x="893" y="40918"/>
                    <a:pt x="4711" y="56055"/>
                    <a:pt x="7753" y="64745"/>
                  </a:cubicBezTo>
                  <a:cubicBezTo>
                    <a:pt x="8141" y="65820"/>
                    <a:pt x="8461" y="73251"/>
                    <a:pt x="8507" y="73731"/>
                  </a:cubicBezTo>
                  <a:cubicBezTo>
                    <a:pt x="9079" y="80317"/>
                    <a:pt x="10291" y="90401"/>
                    <a:pt x="11503" y="98130"/>
                  </a:cubicBezTo>
                  <a:cubicBezTo>
                    <a:pt x="11869" y="100462"/>
                    <a:pt x="12234" y="102589"/>
                    <a:pt x="12577" y="104350"/>
                  </a:cubicBezTo>
                  <a:cubicBezTo>
                    <a:pt x="12669" y="104807"/>
                    <a:pt x="12898" y="104876"/>
                    <a:pt x="13332" y="104921"/>
                  </a:cubicBezTo>
                  <a:cubicBezTo>
                    <a:pt x="14041" y="105019"/>
                    <a:pt x="14797" y="105057"/>
                    <a:pt x="15563" y="105057"/>
                  </a:cubicBezTo>
                  <a:cubicBezTo>
                    <a:pt x="17860" y="105057"/>
                    <a:pt x="20243" y="104710"/>
                    <a:pt x="21701" y="104556"/>
                  </a:cubicBezTo>
                  <a:cubicBezTo>
                    <a:pt x="22204" y="104487"/>
                    <a:pt x="22342" y="104304"/>
                    <a:pt x="22342" y="103801"/>
                  </a:cubicBezTo>
                  <a:cubicBezTo>
                    <a:pt x="22364" y="103481"/>
                    <a:pt x="22410" y="100851"/>
                    <a:pt x="22524" y="98016"/>
                  </a:cubicBezTo>
                  <a:cubicBezTo>
                    <a:pt x="22616" y="94997"/>
                    <a:pt x="22776" y="91727"/>
                    <a:pt x="22936" y="90836"/>
                  </a:cubicBezTo>
                  <a:cubicBezTo>
                    <a:pt x="22959" y="90698"/>
                    <a:pt x="23005" y="90630"/>
                    <a:pt x="23050" y="90607"/>
                  </a:cubicBezTo>
                  <a:cubicBezTo>
                    <a:pt x="23059" y="90602"/>
                    <a:pt x="23069" y="90599"/>
                    <a:pt x="23078" y="90599"/>
                  </a:cubicBezTo>
                  <a:cubicBezTo>
                    <a:pt x="23462" y="90599"/>
                    <a:pt x="24371" y="94510"/>
                    <a:pt x="25040" y="97833"/>
                  </a:cubicBezTo>
                  <a:cubicBezTo>
                    <a:pt x="25406" y="99616"/>
                    <a:pt x="25703" y="101217"/>
                    <a:pt x="25840" y="101949"/>
                  </a:cubicBezTo>
                  <a:cubicBezTo>
                    <a:pt x="26000" y="103001"/>
                    <a:pt x="26160" y="104190"/>
                    <a:pt x="27098" y="104190"/>
                  </a:cubicBezTo>
                  <a:cubicBezTo>
                    <a:pt x="27207" y="104191"/>
                    <a:pt x="27319" y="104192"/>
                    <a:pt x="27433" y="104192"/>
                  </a:cubicBezTo>
                  <a:cubicBezTo>
                    <a:pt x="30747" y="104192"/>
                    <a:pt x="35545" y="103563"/>
                    <a:pt x="35833" y="103275"/>
                  </a:cubicBezTo>
                  <a:cubicBezTo>
                    <a:pt x="36267" y="102818"/>
                    <a:pt x="36176" y="101011"/>
                    <a:pt x="36176" y="100417"/>
                  </a:cubicBezTo>
                  <a:cubicBezTo>
                    <a:pt x="36153" y="99342"/>
                    <a:pt x="36130" y="98267"/>
                    <a:pt x="36107" y="97238"/>
                  </a:cubicBezTo>
                  <a:cubicBezTo>
                    <a:pt x="35627" y="84502"/>
                    <a:pt x="32700" y="73640"/>
                    <a:pt x="29842" y="67878"/>
                  </a:cubicBezTo>
                  <a:cubicBezTo>
                    <a:pt x="27121" y="62367"/>
                    <a:pt x="25909" y="62412"/>
                    <a:pt x="26412" y="61338"/>
                  </a:cubicBezTo>
                  <a:cubicBezTo>
                    <a:pt x="32700" y="47618"/>
                    <a:pt x="36199" y="26169"/>
                    <a:pt x="32792" y="13112"/>
                  </a:cubicBezTo>
                  <a:cubicBezTo>
                    <a:pt x="32723" y="12792"/>
                    <a:pt x="32631" y="12494"/>
                    <a:pt x="32563" y="12220"/>
                  </a:cubicBezTo>
                  <a:cubicBezTo>
                    <a:pt x="32334" y="11488"/>
                    <a:pt x="32128" y="10825"/>
                    <a:pt x="31877" y="10231"/>
                  </a:cubicBezTo>
                  <a:cubicBezTo>
                    <a:pt x="31808" y="10002"/>
                    <a:pt x="31717" y="9773"/>
                    <a:pt x="31602" y="9545"/>
                  </a:cubicBezTo>
                  <a:cubicBezTo>
                    <a:pt x="31008" y="8264"/>
                    <a:pt x="30253" y="7144"/>
                    <a:pt x="28973" y="5612"/>
                  </a:cubicBezTo>
                  <a:cubicBezTo>
                    <a:pt x="27692" y="4080"/>
                    <a:pt x="24880" y="2342"/>
                    <a:pt x="23142" y="1587"/>
                  </a:cubicBezTo>
                  <a:cubicBezTo>
                    <a:pt x="20826" y="568"/>
                    <a:pt x="18245" y="0"/>
                    <a:pt x="156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1"/>
            <p:cNvSpPr/>
            <p:nvPr/>
          </p:nvSpPr>
          <p:spPr>
            <a:xfrm>
              <a:off x="2906163" y="3398545"/>
              <a:ext cx="175028" cy="1005285"/>
            </a:xfrm>
            <a:custGeom>
              <a:rect b="b" l="l" r="r" t="t"/>
              <a:pathLst>
                <a:path extrusionOk="0" h="60026" w="10451">
                  <a:moveTo>
                    <a:pt x="2767" y="0"/>
                  </a:moveTo>
                  <a:lnTo>
                    <a:pt x="2058" y="7752"/>
                  </a:lnTo>
                  <a:lnTo>
                    <a:pt x="1327" y="15504"/>
                  </a:lnTo>
                  <a:lnTo>
                    <a:pt x="664" y="23256"/>
                  </a:lnTo>
                  <a:cubicBezTo>
                    <a:pt x="549" y="24559"/>
                    <a:pt x="435" y="25840"/>
                    <a:pt x="343" y="27143"/>
                  </a:cubicBezTo>
                  <a:lnTo>
                    <a:pt x="92" y="31030"/>
                  </a:lnTo>
                  <a:cubicBezTo>
                    <a:pt x="69" y="31671"/>
                    <a:pt x="23" y="32334"/>
                    <a:pt x="23" y="32974"/>
                  </a:cubicBezTo>
                  <a:cubicBezTo>
                    <a:pt x="0" y="33317"/>
                    <a:pt x="0" y="33637"/>
                    <a:pt x="0" y="33957"/>
                  </a:cubicBezTo>
                  <a:lnTo>
                    <a:pt x="23" y="34941"/>
                  </a:lnTo>
                  <a:cubicBezTo>
                    <a:pt x="23" y="35261"/>
                    <a:pt x="69" y="35604"/>
                    <a:pt x="92" y="35924"/>
                  </a:cubicBezTo>
                  <a:cubicBezTo>
                    <a:pt x="115" y="36244"/>
                    <a:pt x="160" y="36564"/>
                    <a:pt x="229" y="36884"/>
                  </a:cubicBezTo>
                  <a:lnTo>
                    <a:pt x="389" y="37868"/>
                  </a:lnTo>
                  <a:lnTo>
                    <a:pt x="641" y="38805"/>
                  </a:lnTo>
                  <a:lnTo>
                    <a:pt x="755" y="39285"/>
                  </a:lnTo>
                  <a:lnTo>
                    <a:pt x="915" y="39766"/>
                  </a:lnTo>
                  <a:lnTo>
                    <a:pt x="1235" y="40680"/>
                  </a:lnTo>
                  <a:cubicBezTo>
                    <a:pt x="1464" y="41298"/>
                    <a:pt x="1715" y="41915"/>
                    <a:pt x="1944" y="42510"/>
                  </a:cubicBezTo>
                  <a:lnTo>
                    <a:pt x="2722" y="44316"/>
                  </a:lnTo>
                  <a:cubicBezTo>
                    <a:pt x="2973" y="44888"/>
                    <a:pt x="3247" y="45482"/>
                    <a:pt x="3522" y="46077"/>
                  </a:cubicBezTo>
                  <a:cubicBezTo>
                    <a:pt x="5740" y="50764"/>
                    <a:pt x="8118" y="55383"/>
                    <a:pt x="10450" y="60025"/>
                  </a:cubicBezTo>
                  <a:lnTo>
                    <a:pt x="7112" y="53005"/>
                  </a:lnTo>
                  <a:cubicBezTo>
                    <a:pt x="5991" y="50650"/>
                    <a:pt x="4848" y="48318"/>
                    <a:pt x="3796" y="45962"/>
                  </a:cubicBezTo>
                  <a:cubicBezTo>
                    <a:pt x="2722" y="43584"/>
                    <a:pt x="1624" y="41229"/>
                    <a:pt x="961" y="38737"/>
                  </a:cubicBezTo>
                  <a:lnTo>
                    <a:pt x="732" y="37799"/>
                  </a:lnTo>
                  <a:lnTo>
                    <a:pt x="572" y="36839"/>
                  </a:lnTo>
                  <a:cubicBezTo>
                    <a:pt x="503" y="36541"/>
                    <a:pt x="481" y="36221"/>
                    <a:pt x="458" y="35901"/>
                  </a:cubicBezTo>
                  <a:cubicBezTo>
                    <a:pt x="435" y="35581"/>
                    <a:pt x="389" y="35261"/>
                    <a:pt x="389" y="34941"/>
                  </a:cubicBezTo>
                  <a:lnTo>
                    <a:pt x="366" y="33957"/>
                  </a:lnTo>
                  <a:cubicBezTo>
                    <a:pt x="366" y="33637"/>
                    <a:pt x="389" y="33317"/>
                    <a:pt x="389" y="32997"/>
                  </a:cubicBezTo>
                  <a:cubicBezTo>
                    <a:pt x="389" y="32357"/>
                    <a:pt x="435" y="31694"/>
                    <a:pt x="481" y="31053"/>
                  </a:cubicBezTo>
                  <a:lnTo>
                    <a:pt x="709" y="27166"/>
                  </a:lnTo>
                  <a:cubicBezTo>
                    <a:pt x="778" y="25863"/>
                    <a:pt x="915" y="24582"/>
                    <a:pt x="1007" y="23279"/>
                  </a:cubicBezTo>
                  <a:lnTo>
                    <a:pt x="1624" y="15527"/>
                  </a:lnTo>
                  <a:lnTo>
                    <a:pt x="2218" y="7752"/>
                  </a:lnTo>
                  <a:lnTo>
                    <a:pt x="27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1"/>
            <p:cNvSpPr/>
            <p:nvPr/>
          </p:nvSpPr>
          <p:spPr>
            <a:xfrm>
              <a:off x="2954029" y="4001722"/>
              <a:ext cx="61296" cy="18272"/>
            </a:xfrm>
            <a:custGeom>
              <a:rect b="b" l="l" r="r" t="t"/>
              <a:pathLst>
                <a:path extrusionOk="0" h="1091" w="3660">
                  <a:moveTo>
                    <a:pt x="3659" y="0"/>
                  </a:moveTo>
                  <a:lnTo>
                    <a:pt x="3659" y="0"/>
                  </a:lnTo>
                  <a:cubicBezTo>
                    <a:pt x="3019" y="138"/>
                    <a:pt x="2447" y="366"/>
                    <a:pt x="1853" y="526"/>
                  </a:cubicBezTo>
                  <a:cubicBezTo>
                    <a:pt x="1556" y="641"/>
                    <a:pt x="1236" y="709"/>
                    <a:pt x="938" y="801"/>
                  </a:cubicBezTo>
                  <a:lnTo>
                    <a:pt x="1" y="1029"/>
                  </a:lnTo>
                  <a:cubicBezTo>
                    <a:pt x="238" y="1070"/>
                    <a:pt x="474" y="1091"/>
                    <a:pt x="709" y="1091"/>
                  </a:cubicBezTo>
                  <a:cubicBezTo>
                    <a:pt x="1132" y="1091"/>
                    <a:pt x="1547" y="1024"/>
                    <a:pt x="1944" y="892"/>
                  </a:cubicBezTo>
                  <a:cubicBezTo>
                    <a:pt x="2585" y="686"/>
                    <a:pt x="3156" y="389"/>
                    <a:pt x="3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1"/>
            <p:cNvSpPr/>
            <p:nvPr/>
          </p:nvSpPr>
          <p:spPr>
            <a:xfrm>
              <a:off x="2708554" y="2893109"/>
              <a:ext cx="524280" cy="281994"/>
            </a:xfrm>
            <a:custGeom>
              <a:rect b="b" l="l" r="r" t="t"/>
              <a:pathLst>
                <a:path extrusionOk="0" h="16838" w="31305">
                  <a:moveTo>
                    <a:pt x="15052" y="1"/>
                  </a:moveTo>
                  <a:cubicBezTo>
                    <a:pt x="12556" y="1"/>
                    <a:pt x="10073" y="540"/>
                    <a:pt x="7866" y="1733"/>
                  </a:cubicBezTo>
                  <a:cubicBezTo>
                    <a:pt x="4116" y="3768"/>
                    <a:pt x="2058" y="7747"/>
                    <a:pt x="984" y="11726"/>
                  </a:cubicBezTo>
                  <a:cubicBezTo>
                    <a:pt x="709" y="12709"/>
                    <a:pt x="480" y="13738"/>
                    <a:pt x="298" y="14744"/>
                  </a:cubicBezTo>
                  <a:cubicBezTo>
                    <a:pt x="183" y="15339"/>
                    <a:pt x="92" y="15911"/>
                    <a:pt x="0" y="16505"/>
                  </a:cubicBezTo>
                  <a:cubicBezTo>
                    <a:pt x="961" y="16597"/>
                    <a:pt x="2264" y="16711"/>
                    <a:pt x="4116" y="16825"/>
                  </a:cubicBezTo>
                  <a:cubicBezTo>
                    <a:pt x="4250" y="16834"/>
                    <a:pt x="4414" y="16838"/>
                    <a:pt x="4600" y="16838"/>
                  </a:cubicBezTo>
                  <a:cubicBezTo>
                    <a:pt x="6416" y="16838"/>
                    <a:pt x="10466" y="16463"/>
                    <a:pt x="11959" y="16276"/>
                  </a:cubicBezTo>
                  <a:cubicBezTo>
                    <a:pt x="17928" y="15545"/>
                    <a:pt x="25588" y="13327"/>
                    <a:pt x="31305" y="10240"/>
                  </a:cubicBezTo>
                  <a:cubicBezTo>
                    <a:pt x="31190" y="10011"/>
                    <a:pt x="31076" y="9782"/>
                    <a:pt x="30984" y="9554"/>
                  </a:cubicBezTo>
                  <a:cubicBezTo>
                    <a:pt x="30413" y="8273"/>
                    <a:pt x="29635" y="7153"/>
                    <a:pt x="28355" y="5621"/>
                  </a:cubicBezTo>
                  <a:cubicBezTo>
                    <a:pt x="27074" y="4089"/>
                    <a:pt x="24262" y="2351"/>
                    <a:pt x="22524" y="1596"/>
                  </a:cubicBezTo>
                  <a:cubicBezTo>
                    <a:pt x="20213" y="574"/>
                    <a:pt x="17626" y="1"/>
                    <a:pt x="15052" y="1"/>
                  </a:cubicBezTo>
                  <a:close/>
                </a:path>
              </a:pathLst>
            </a:custGeom>
            <a:solidFill>
              <a:srgbClr val="9E4E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41"/>
            <p:cNvSpPr/>
            <p:nvPr/>
          </p:nvSpPr>
          <p:spPr>
            <a:xfrm>
              <a:off x="3117556" y="4521796"/>
              <a:ext cx="188058" cy="116462"/>
            </a:xfrm>
            <a:custGeom>
              <a:rect b="b" l="l" r="r" t="t"/>
              <a:pathLst>
                <a:path extrusionOk="0" h="6954" w="11229">
                  <a:moveTo>
                    <a:pt x="11068" y="0"/>
                  </a:moveTo>
                  <a:cubicBezTo>
                    <a:pt x="4963" y="595"/>
                    <a:pt x="1624" y="435"/>
                    <a:pt x="1" y="595"/>
                  </a:cubicBezTo>
                  <a:cubicBezTo>
                    <a:pt x="367" y="2378"/>
                    <a:pt x="664" y="3979"/>
                    <a:pt x="801" y="4711"/>
                  </a:cubicBezTo>
                  <a:cubicBezTo>
                    <a:pt x="961" y="5763"/>
                    <a:pt x="1121" y="6952"/>
                    <a:pt x="2059" y="6952"/>
                  </a:cubicBezTo>
                  <a:cubicBezTo>
                    <a:pt x="2168" y="6953"/>
                    <a:pt x="2280" y="6954"/>
                    <a:pt x="2394" y="6954"/>
                  </a:cubicBezTo>
                  <a:cubicBezTo>
                    <a:pt x="5708" y="6954"/>
                    <a:pt x="10506" y="6325"/>
                    <a:pt x="10794" y="6037"/>
                  </a:cubicBezTo>
                  <a:cubicBezTo>
                    <a:pt x="11228" y="5580"/>
                    <a:pt x="11137" y="3773"/>
                    <a:pt x="11137" y="3179"/>
                  </a:cubicBezTo>
                  <a:cubicBezTo>
                    <a:pt x="11114" y="2104"/>
                    <a:pt x="11091" y="1029"/>
                    <a:pt x="110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41"/>
            <p:cNvSpPr/>
            <p:nvPr/>
          </p:nvSpPr>
          <p:spPr>
            <a:xfrm>
              <a:off x="2890839" y="4534809"/>
              <a:ext cx="184222" cy="117953"/>
            </a:xfrm>
            <a:custGeom>
              <a:rect b="b" l="l" r="r" t="t"/>
              <a:pathLst>
                <a:path extrusionOk="0" h="7043" w="11000">
                  <a:moveTo>
                    <a:pt x="11000" y="1"/>
                  </a:moveTo>
                  <a:cubicBezTo>
                    <a:pt x="8747" y="127"/>
                    <a:pt x="6878" y="164"/>
                    <a:pt x="5335" y="164"/>
                  </a:cubicBezTo>
                  <a:cubicBezTo>
                    <a:pt x="3259" y="164"/>
                    <a:pt x="1774" y="98"/>
                    <a:pt x="743" y="98"/>
                  </a:cubicBezTo>
                  <a:cubicBezTo>
                    <a:pt x="463" y="98"/>
                    <a:pt x="217" y="103"/>
                    <a:pt x="1" y="115"/>
                  </a:cubicBezTo>
                  <a:cubicBezTo>
                    <a:pt x="367" y="2447"/>
                    <a:pt x="732" y="4574"/>
                    <a:pt x="1075" y="6335"/>
                  </a:cubicBezTo>
                  <a:cubicBezTo>
                    <a:pt x="1167" y="6792"/>
                    <a:pt x="1373" y="6861"/>
                    <a:pt x="1830" y="6906"/>
                  </a:cubicBezTo>
                  <a:cubicBezTo>
                    <a:pt x="2539" y="7004"/>
                    <a:pt x="3294" y="7042"/>
                    <a:pt x="4057" y="7042"/>
                  </a:cubicBezTo>
                  <a:cubicBezTo>
                    <a:pt x="6348" y="7042"/>
                    <a:pt x="8719" y="6695"/>
                    <a:pt x="10176" y="6541"/>
                  </a:cubicBezTo>
                  <a:cubicBezTo>
                    <a:pt x="10679" y="6472"/>
                    <a:pt x="10817" y="6289"/>
                    <a:pt x="10840" y="5786"/>
                  </a:cubicBezTo>
                  <a:cubicBezTo>
                    <a:pt x="10840" y="5466"/>
                    <a:pt x="10908" y="2836"/>
                    <a:pt x="110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1"/>
            <p:cNvSpPr/>
            <p:nvPr/>
          </p:nvSpPr>
          <p:spPr>
            <a:xfrm>
              <a:off x="2704334" y="3053102"/>
              <a:ext cx="543440" cy="156656"/>
            </a:xfrm>
            <a:custGeom>
              <a:rect b="b" l="l" r="r" t="t"/>
              <a:pathLst>
                <a:path extrusionOk="0" h="9354" w="32449">
                  <a:moveTo>
                    <a:pt x="31236" y="1"/>
                  </a:moveTo>
                  <a:cubicBezTo>
                    <a:pt x="26160" y="2447"/>
                    <a:pt x="19483" y="4140"/>
                    <a:pt x="13744" y="4940"/>
                  </a:cubicBezTo>
                  <a:cubicBezTo>
                    <a:pt x="12326" y="5146"/>
                    <a:pt x="10977" y="5283"/>
                    <a:pt x="9696" y="5351"/>
                  </a:cubicBezTo>
                  <a:cubicBezTo>
                    <a:pt x="9330" y="5397"/>
                    <a:pt x="8964" y="5397"/>
                    <a:pt x="8599" y="5420"/>
                  </a:cubicBezTo>
                  <a:cubicBezTo>
                    <a:pt x="7447" y="5468"/>
                    <a:pt x="6435" y="5487"/>
                    <a:pt x="5546" y="5487"/>
                  </a:cubicBezTo>
                  <a:cubicBezTo>
                    <a:pt x="3013" y="5487"/>
                    <a:pt x="1481" y="5327"/>
                    <a:pt x="550" y="5191"/>
                  </a:cubicBezTo>
                  <a:cubicBezTo>
                    <a:pt x="298" y="6449"/>
                    <a:pt x="115" y="7730"/>
                    <a:pt x="1" y="9033"/>
                  </a:cubicBezTo>
                  <a:cubicBezTo>
                    <a:pt x="1236" y="9273"/>
                    <a:pt x="3036" y="9353"/>
                    <a:pt x="4888" y="9353"/>
                  </a:cubicBezTo>
                  <a:cubicBezTo>
                    <a:pt x="6741" y="9353"/>
                    <a:pt x="8644" y="9273"/>
                    <a:pt x="10085" y="9193"/>
                  </a:cubicBezTo>
                  <a:cubicBezTo>
                    <a:pt x="11251" y="9147"/>
                    <a:pt x="12097" y="9079"/>
                    <a:pt x="12417" y="9056"/>
                  </a:cubicBezTo>
                  <a:cubicBezTo>
                    <a:pt x="13058" y="8987"/>
                    <a:pt x="13698" y="8919"/>
                    <a:pt x="14315" y="8850"/>
                  </a:cubicBezTo>
                  <a:cubicBezTo>
                    <a:pt x="20535" y="8073"/>
                    <a:pt x="26480" y="6152"/>
                    <a:pt x="32037" y="3751"/>
                  </a:cubicBezTo>
                  <a:cubicBezTo>
                    <a:pt x="32151" y="3682"/>
                    <a:pt x="32311" y="3636"/>
                    <a:pt x="32448" y="3568"/>
                  </a:cubicBezTo>
                  <a:cubicBezTo>
                    <a:pt x="32380" y="3248"/>
                    <a:pt x="32288" y="2950"/>
                    <a:pt x="32197" y="2676"/>
                  </a:cubicBezTo>
                  <a:cubicBezTo>
                    <a:pt x="31945" y="1761"/>
                    <a:pt x="31625" y="870"/>
                    <a:pt x="31236" y="1"/>
                  </a:cubicBezTo>
                  <a:close/>
                </a:path>
              </a:pathLst>
            </a:custGeom>
            <a:solidFill>
              <a:srgbClr val="384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41"/>
            <p:cNvSpPr/>
            <p:nvPr/>
          </p:nvSpPr>
          <p:spPr>
            <a:xfrm>
              <a:off x="2287846" y="2302978"/>
              <a:ext cx="879880" cy="519524"/>
            </a:xfrm>
            <a:custGeom>
              <a:rect b="b" l="l" r="r" t="t"/>
              <a:pathLst>
                <a:path extrusionOk="0" h="31021" w="52538">
                  <a:moveTo>
                    <a:pt x="5949" y="0"/>
                  </a:moveTo>
                  <a:cubicBezTo>
                    <a:pt x="2361" y="0"/>
                    <a:pt x="0" y="3928"/>
                    <a:pt x="1248" y="7700"/>
                  </a:cubicBezTo>
                  <a:cubicBezTo>
                    <a:pt x="2277" y="10810"/>
                    <a:pt x="4723" y="13348"/>
                    <a:pt x="6827" y="15772"/>
                  </a:cubicBezTo>
                  <a:cubicBezTo>
                    <a:pt x="11377" y="21008"/>
                    <a:pt x="16911" y="27159"/>
                    <a:pt x="23428" y="30658"/>
                  </a:cubicBezTo>
                  <a:cubicBezTo>
                    <a:pt x="23887" y="30906"/>
                    <a:pt x="24439" y="31020"/>
                    <a:pt x="25066" y="31020"/>
                  </a:cubicBezTo>
                  <a:cubicBezTo>
                    <a:pt x="31567" y="31020"/>
                    <a:pt x="46215" y="18747"/>
                    <a:pt x="50365" y="15223"/>
                  </a:cubicBezTo>
                  <a:cubicBezTo>
                    <a:pt x="51280" y="14423"/>
                    <a:pt x="52309" y="14034"/>
                    <a:pt x="52400" y="13005"/>
                  </a:cubicBezTo>
                  <a:cubicBezTo>
                    <a:pt x="52537" y="12799"/>
                    <a:pt x="52354" y="11679"/>
                    <a:pt x="51600" y="10924"/>
                  </a:cubicBezTo>
                  <a:cubicBezTo>
                    <a:pt x="51013" y="10356"/>
                    <a:pt x="50298" y="10184"/>
                    <a:pt x="49650" y="10184"/>
                  </a:cubicBezTo>
                  <a:cubicBezTo>
                    <a:pt x="48681" y="10184"/>
                    <a:pt x="47863" y="10567"/>
                    <a:pt x="47850" y="10581"/>
                  </a:cubicBezTo>
                  <a:cubicBezTo>
                    <a:pt x="39275" y="14354"/>
                    <a:pt x="30585" y="18676"/>
                    <a:pt x="25806" y="20254"/>
                  </a:cubicBezTo>
                  <a:cubicBezTo>
                    <a:pt x="22994" y="16664"/>
                    <a:pt x="18489" y="10878"/>
                    <a:pt x="11766" y="3241"/>
                  </a:cubicBezTo>
                  <a:cubicBezTo>
                    <a:pt x="9719" y="925"/>
                    <a:pt x="7689" y="0"/>
                    <a:pt x="5949" y="0"/>
                  </a:cubicBezTo>
                  <a:close/>
                </a:path>
              </a:pathLst>
            </a:custGeom>
            <a:solidFill>
              <a:srgbClr val="9E4E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41"/>
            <p:cNvSpPr/>
            <p:nvPr/>
          </p:nvSpPr>
          <p:spPr>
            <a:xfrm>
              <a:off x="3043714" y="2337211"/>
              <a:ext cx="265716" cy="212308"/>
            </a:xfrm>
            <a:custGeom>
              <a:rect b="b" l="l" r="r" t="t"/>
              <a:pathLst>
                <a:path extrusionOk="0" h="12677" w="15866">
                  <a:moveTo>
                    <a:pt x="8385" y="1"/>
                  </a:moveTo>
                  <a:cubicBezTo>
                    <a:pt x="6510" y="1"/>
                    <a:pt x="0" y="10227"/>
                    <a:pt x="3426" y="12196"/>
                  </a:cubicBezTo>
                  <a:cubicBezTo>
                    <a:pt x="4015" y="12543"/>
                    <a:pt x="4714" y="12676"/>
                    <a:pt x="5450" y="12676"/>
                  </a:cubicBezTo>
                  <a:cubicBezTo>
                    <a:pt x="6943" y="12676"/>
                    <a:pt x="8589" y="12129"/>
                    <a:pt x="9783" y="11716"/>
                  </a:cubicBezTo>
                  <a:cubicBezTo>
                    <a:pt x="11567" y="11075"/>
                    <a:pt x="15477" y="8446"/>
                    <a:pt x="15180" y="6731"/>
                  </a:cubicBezTo>
                  <a:cubicBezTo>
                    <a:pt x="15134" y="6479"/>
                    <a:pt x="15066" y="6251"/>
                    <a:pt x="15020" y="5999"/>
                  </a:cubicBezTo>
                  <a:cubicBezTo>
                    <a:pt x="14883" y="5542"/>
                    <a:pt x="15134" y="5336"/>
                    <a:pt x="15409" y="4970"/>
                  </a:cubicBezTo>
                  <a:cubicBezTo>
                    <a:pt x="15866" y="4330"/>
                    <a:pt x="15637" y="3415"/>
                    <a:pt x="14951" y="3072"/>
                  </a:cubicBezTo>
                  <a:cubicBezTo>
                    <a:pt x="14631" y="2912"/>
                    <a:pt x="15637" y="1746"/>
                    <a:pt x="15294" y="1083"/>
                  </a:cubicBezTo>
                  <a:cubicBezTo>
                    <a:pt x="15172" y="868"/>
                    <a:pt x="14995" y="775"/>
                    <a:pt x="14776" y="775"/>
                  </a:cubicBezTo>
                  <a:cubicBezTo>
                    <a:pt x="13479" y="775"/>
                    <a:pt x="10688" y="4040"/>
                    <a:pt x="8869" y="4627"/>
                  </a:cubicBezTo>
                  <a:cubicBezTo>
                    <a:pt x="8777" y="4652"/>
                    <a:pt x="8676" y="4669"/>
                    <a:pt x="8578" y="4669"/>
                  </a:cubicBezTo>
                  <a:cubicBezTo>
                    <a:pt x="8235" y="4669"/>
                    <a:pt x="7924" y="4469"/>
                    <a:pt x="8137" y="3758"/>
                  </a:cubicBezTo>
                  <a:cubicBezTo>
                    <a:pt x="8411" y="2843"/>
                    <a:pt x="8869" y="1792"/>
                    <a:pt x="8869" y="877"/>
                  </a:cubicBezTo>
                  <a:cubicBezTo>
                    <a:pt x="8869" y="267"/>
                    <a:pt x="8687" y="1"/>
                    <a:pt x="8385" y="1"/>
                  </a:cubicBezTo>
                  <a:close/>
                </a:path>
              </a:pathLst>
            </a:custGeom>
            <a:solidFill>
              <a:srgbClr val="9E4E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1"/>
            <p:cNvSpPr/>
            <p:nvPr/>
          </p:nvSpPr>
          <p:spPr>
            <a:xfrm>
              <a:off x="3259645" y="2433847"/>
              <a:ext cx="33713" cy="26511"/>
            </a:xfrm>
            <a:custGeom>
              <a:rect b="b" l="l" r="r" t="t"/>
              <a:pathLst>
                <a:path extrusionOk="0" h="1583" w="2013">
                  <a:moveTo>
                    <a:pt x="2013" y="0"/>
                  </a:moveTo>
                  <a:lnTo>
                    <a:pt x="984" y="778"/>
                  </a:lnTo>
                  <a:lnTo>
                    <a:pt x="503" y="1189"/>
                  </a:lnTo>
                  <a:cubicBezTo>
                    <a:pt x="320" y="1304"/>
                    <a:pt x="183" y="1464"/>
                    <a:pt x="0" y="1578"/>
                  </a:cubicBezTo>
                  <a:cubicBezTo>
                    <a:pt x="30" y="1581"/>
                    <a:pt x="59" y="1582"/>
                    <a:pt x="88" y="1582"/>
                  </a:cubicBezTo>
                  <a:cubicBezTo>
                    <a:pt x="282" y="1582"/>
                    <a:pt x="461" y="1518"/>
                    <a:pt x="641" y="1418"/>
                  </a:cubicBezTo>
                  <a:cubicBezTo>
                    <a:pt x="846" y="1327"/>
                    <a:pt x="1052" y="1212"/>
                    <a:pt x="1212" y="1075"/>
                  </a:cubicBezTo>
                  <a:cubicBezTo>
                    <a:pt x="1395" y="938"/>
                    <a:pt x="1555" y="778"/>
                    <a:pt x="1692" y="595"/>
                  </a:cubicBezTo>
                  <a:cubicBezTo>
                    <a:pt x="1830" y="412"/>
                    <a:pt x="1944" y="206"/>
                    <a:pt x="2013" y="0"/>
                  </a:cubicBezTo>
                  <a:close/>
                </a:path>
              </a:pathLst>
            </a:custGeom>
            <a:solidFill>
              <a:srgbClr val="6B33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41"/>
            <p:cNvSpPr/>
            <p:nvPr/>
          </p:nvSpPr>
          <p:spPr>
            <a:xfrm>
              <a:off x="3252745" y="2389415"/>
              <a:ext cx="40227" cy="34098"/>
            </a:xfrm>
            <a:custGeom>
              <a:rect b="b" l="l" r="r" t="t"/>
              <a:pathLst>
                <a:path extrusionOk="0" h="2036" w="2402">
                  <a:moveTo>
                    <a:pt x="2402" y="1"/>
                  </a:moveTo>
                  <a:cubicBezTo>
                    <a:pt x="1990" y="321"/>
                    <a:pt x="1578" y="664"/>
                    <a:pt x="1190" y="1030"/>
                  </a:cubicBezTo>
                  <a:cubicBezTo>
                    <a:pt x="801" y="1373"/>
                    <a:pt x="412" y="1693"/>
                    <a:pt x="1" y="2036"/>
                  </a:cubicBezTo>
                  <a:cubicBezTo>
                    <a:pt x="252" y="1990"/>
                    <a:pt x="527" y="1899"/>
                    <a:pt x="755" y="1762"/>
                  </a:cubicBezTo>
                  <a:cubicBezTo>
                    <a:pt x="1007" y="1624"/>
                    <a:pt x="1213" y="1464"/>
                    <a:pt x="1418" y="1281"/>
                  </a:cubicBezTo>
                  <a:cubicBezTo>
                    <a:pt x="1624" y="1098"/>
                    <a:pt x="1807" y="915"/>
                    <a:pt x="1967" y="710"/>
                  </a:cubicBezTo>
                  <a:cubicBezTo>
                    <a:pt x="2150" y="481"/>
                    <a:pt x="2287" y="252"/>
                    <a:pt x="2402" y="1"/>
                  </a:cubicBezTo>
                  <a:close/>
                </a:path>
              </a:pathLst>
            </a:custGeom>
            <a:solidFill>
              <a:srgbClr val="6B33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41"/>
            <p:cNvSpPr/>
            <p:nvPr/>
          </p:nvSpPr>
          <p:spPr>
            <a:xfrm>
              <a:off x="3086538" y="2506985"/>
              <a:ext cx="40613" cy="39474"/>
            </a:xfrm>
            <a:custGeom>
              <a:rect b="b" l="l" r="r" t="t"/>
              <a:pathLst>
                <a:path extrusionOk="0" h="2357" w="2425">
                  <a:moveTo>
                    <a:pt x="1" y="1"/>
                  </a:moveTo>
                  <a:cubicBezTo>
                    <a:pt x="1" y="321"/>
                    <a:pt x="69" y="618"/>
                    <a:pt x="183" y="915"/>
                  </a:cubicBezTo>
                  <a:cubicBezTo>
                    <a:pt x="321" y="1190"/>
                    <a:pt x="504" y="1464"/>
                    <a:pt x="732" y="1670"/>
                  </a:cubicBezTo>
                  <a:cubicBezTo>
                    <a:pt x="1190" y="2082"/>
                    <a:pt x="1784" y="2333"/>
                    <a:pt x="2424" y="2356"/>
                  </a:cubicBezTo>
                  <a:cubicBezTo>
                    <a:pt x="1898" y="2105"/>
                    <a:pt x="1418" y="1784"/>
                    <a:pt x="984" y="1396"/>
                  </a:cubicBezTo>
                  <a:cubicBezTo>
                    <a:pt x="778" y="1213"/>
                    <a:pt x="595" y="1007"/>
                    <a:pt x="435" y="778"/>
                  </a:cubicBezTo>
                  <a:cubicBezTo>
                    <a:pt x="275" y="527"/>
                    <a:pt x="138" y="275"/>
                    <a:pt x="1" y="1"/>
                  </a:cubicBezTo>
                  <a:close/>
                </a:path>
              </a:pathLst>
            </a:custGeom>
            <a:solidFill>
              <a:srgbClr val="6B33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1"/>
            <p:cNvSpPr/>
            <p:nvPr/>
          </p:nvSpPr>
          <p:spPr>
            <a:xfrm>
              <a:off x="2209164" y="2149852"/>
              <a:ext cx="393315" cy="481306"/>
            </a:xfrm>
            <a:custGeom>
              <a:rect b="b" l="l" r="r" t="t"/>
              <a:pathLst>
                <a:path extrusionOk="0" h="28739" w="23485">
                  <a:moveTo>
                    <a:pt x="6869" y="1"/>
                  </a:moveTo>
                  <a:cubicBezTo>
                    <a:pt x="6453" y="1"/>
                    <a:pt x="6038" y="48"/>
                    <a:pt x="5625" y="150"/>
                  </a:cubicBezTo>
                  <a:cubicBezTo>
                    <a:pt x="1304" y="1179"/>
                    <a:pt x="0" y="8497"/>
                    <a:pt x="2516" y="15128"/>
                  </a:cubicBezTo>
                  <a:cubicBezTo>
                    <a:pt x="3842" y="18558"/>
                    <a:pt x="5671" y="21759"/>
                    <a:pt x="7912" y="24663"/>
                  </a:cubicBezTo>
                  <a:cubicBezTo>
                    <a:pt x="8941" y="26012"/>
                    <a:pt x="10039" y="27316"/>
                    <a:pt x="11136" y="28574"/>
                  </a:cubicBezTo>
                  <a:cubicBezTo>
                    <a:pt x="11178" y="28620"/>
                    <a:pt x="11152" y="28739"/>
                    <a:pt x="11238" y="28739"/>
                  </a:cubicBezTo>
                  <a:cubicBezTo>
                    <a:pt x="11532" y="28739"/>
                    <a:pt x="13123" y="27362"/>
                    <a:pt x="23095" y="17072"/>
                  </a:cubicBezTo>
                  <a:cubicBezTo>
                    <a:pt x="23461" y="16706"/>
                    <a:pt x="23484" y="16431"/>
                    <a:pt x="23187" y="15905"/>
                  </a:cubicBezTo>
                  <a:cubicBezTo>
                    <a:pt x="22524" y="14739"/>
                    <a:pt x="21792" y="13596"/>
                    <a:pt x="21037" y="12498"/>
                  </a:cubicBezTo>
                  <a:cubicBezTo>
                    <a:pt x="19505" y="10280"/>
                    <a:pt x="17836" y="8177"/>
                    <a:pt x="16098" y="6073"/>
                  </a:cubicBezTo>
                  <a:cubicBezTo>
                    <a:pt x="13891" y="3375"/>
                    <a:pt x="10368" y="1"/>
                    <a:pt x="6869" y="1"/>
                  </a:cubicBezTo>
                  <a:close/>
                </a:path>
              </a:pathLst>
            </a:custGeom>
            <a:solidFill>
              <a:srgbClr val="6380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1"/>
            <p:cNvSpPr/>
            <p:nvPr/>
          </p:nvSpPr>
          <p:spPr>
            <a:xfrm>
              <a:off x="2341674" y="2359168"/>
              <a:ext cx="260809" cy="271996"/>
            </a:xfrm>
            <a:custGeom>
              <a:rect b="b" l="l" r="r" t="t"/>
              <a:pathLst>
                <a:path extrusionOk="0" h="16241" w="15573">
                  <a:moveTo>
                    <a:pt x="13103" y="0"/>
                  </a:moveTo>
                  <a:cubicBezTo>
                    <a:pt x="9147" y="2973"/>
                    <a:pt x="3567" y="8118"/>
                    <a:pt x="0" y="12165"/>
                  </a:cubicBezTo>
                  <a:cubicBezTo>
                    <a:pt x="1029" y="13514"/>
                    <a:pt x="2127" y="14818"/>
                    <a:pt x="3224" y="16076"/>
                  </a:cubicBezTo>
                  <a:cubicBezTo>
                    <a:pt x="3266" y="16122"/>
                    <a:pt x="3240" y="16241"/>
                    <a:pt x="3326" y="16241"/>
                  </a:cubicBezTo>
                  <a:cubicBezTo>
                    <a:pt x="3620" y="16241"/>
                    <a:pt x="5211" y="14864"/>
                    <a:pt x="15183" y="4574"/>
                  </a:cubicBezTo>
                  <a:cubicBezTo>
                    <a:pt x="15549" y="4208"/>
                    <a:pt x="15572" y="3933"/>
                    <a:pt x="15275" y="3430"/>
                  </a:cubicBezTo>
                  <a:cubicBezTo>
                    <a:pt x="14589" y="2241"/>
                    <a:pt x="13880" y="1121"/>
                    <a:pt x="13103" y="0"/>
                  </a:cubicBezTo>
                  <a:close/>
                </a:path>
              </a:pathLst>
            </a:custGeom>
            <a:solidFill>
              <a:srgbClr val="384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41"/>
            <p:cNvSpPr/>
            <p:nvPr/>
          </p:nvSpPr>
          <p:spPr>
            <a:xfrm>
              <a:off x="2064395" y="2098436"/>
              <a:ext cx="386432" cy="581021"/>
            </a:xfrm>
            <a:custGeom>
              <a:rect b="b" l="l" r="r" t="t"/>
              <a:pathLst>
                <a:path extrusionOk="0" h="34693" w="23074">
                  <a:moveTo>
                    <a:pt x="1467" y="1"/>
                  </a:moveTo>
                  <a:cubicBezTo>
                    <a:pt x="1277" y="1"/>
                    <a:pt x="1100" y="43"/>
                    <a:pt x="938" y="133"/>
                  </a:cubicBezTo>
                  <a:cubicBezTo>
                    <a:pt x="1" y="682"/>
                    <a:pt x="138" y="2031"/>
                    <a:pt x="321" y="2900"/>
                  </a:cubicBezTo>
                  <a:cubicBezTo>
                    <a:pt x="1464" y="8137"/>
                    <a:pt x="4277" y="15820"/>
                    <a:pt x="7021" y="21674"/>
                  </a:cubicBezTo>
                  <a:cubicBezTo>
                    <a:pt x="9033" y="25904"/>
                    <a:pt x="11297" y="31415"/>
                    <a:pt x="15253" y="34250"/>
                  </a:cubicBezTo>
                  <a:cubicBezTo>
                    <a:pt x="15687" y="34560"/>
                    <a:pt x="16192" y="34692"/>
                    <a:pt x="16722" y="34692"/>
                  </a:cubicBezTo>
                  <a:cubicBezTo>
                    <a:pt x="18148" y="34692"/>
                    <a:pt x="19762" y="33741"/>
                    <a:pt x="20695" y="32741"/>
                  </a:cubicBezTo>
                  <a:cubicBezTo>
                    <a:pt x="23073" y="30180"/>
                    <a:pt x="21450" y="26727"/>
                    <a:pt x="19895" y="24235"/>
                  </a:cubicBezTo>
                  <a:cubicBezTo>
                    <a:pt x="17173" y="19844"/>
                    <a:pt x="14361" y="15477"/>
                    <a:pt x="11365" y="11247"/>
                  </a:cubicBezTo>
                  <a:cubicBezTo>
                    <a:pt x="10165" y="9553"/>
                    <a:pt x="4322" y="1"/>
                    <a:pt x="1467" y="1"/>
                  </a:cubicBezTo>
                  <a:close/>
                </a:path>
              </a:pathLst>
            </a:custGeom>
            <a:solidFill>
              <a:srgbClr val="9E4E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1"/>
            <p:cNvSpPr/>
            <p:nvPr/>
          </p:nvSpPr>
          <p:spPr>
            <a:xfrm>
              <a:off x="2096568" y="2218418"/>
              <a:ext cx="840992" cy="489781"/>
            </a:xfrm>
            <a:custGeom>
              <a:rect b="b" l="l" r="r" t="t"/>
              <a:pathLst>
                <a:path extrusionOk="0" h="29245" w="50216">
                  <a:moveTo>
                    <a:pt x="6644" y="0"/>
                  </a:moveTo>
                  <a:cubicBezTo>
                    <a:pt x="6490" y="0"/>
                    <a:pt x="6316" y="53"/>
                    <a:pt x="6106" y="149"/>
                  </a:cubicBezTo>
                  <a:cubicBezTo>
                    <a:pt x="4505" y="858"/>
                    <a:pt x="2996" y="1750"/>
                    <a:pt x="1578" y="2779"/>
                  </a:cubicBezTo>
                  <a:cubicBezTo>
                    <a:pt x="1190" y="3076"/>
                    <a:pt x="343" y="3557"/>
                    <a:pt x="161" y="4037"/>
                  </a:cubicBezTo>
                  <a:cubicBezTo>
                    <a:pt x="0" y="4426"/>
                    <a:pt x="321" y="5043"/>
                    <a:pt x="458" y="5432"/>
                  </a:cubicBezTo>
                  <a:cubicBezTo>
                    <a:pt x="824" y="6552"/>
                    <a:pt x="1441" y="8061"/>
                    <a:pt x="2173" y="9662"/>
                  </a:cubicBezTo>
                  <a:lnTo>
                    <a:pt x="2196" y="9776"/>
                  </a:lnTo>
                  <a:cubicBezTo>
                    <a:pt x="5648" y="17482"/>
                    <a:pt x="7386" y="19860"/>
                    <a:pt x="9216" y="22376"/>
                  </a:cubicBezTo>
                  <a:lnTo>
                    <a:pt x="9193" y="22376"/>
                  </a:lnTo>
                  <a:cubicBezTo>
                    <a:pt x="11434" y="25463"/>
                    <a:pt x="13720" y="29099"/>
                    <a:pt x="17356" y="29236"/>
                  </a:cubicBezTo>
                  <a:cubicBezTo>
                    <a:pt x="17542" y="29241"/>
                    <a:pt x="17729" y="29244"/>
                    <a:pt x="17917" y="29244"/>
                  </a:cubicBezTo>
                  <a:cubicBezTo>
                    <a:pt x="27725" y="29244"/>
                    <a:pt x="40983" y="21784"/>
                    <a:pt x="42441" y="20729"/>
                  </a:cubicBezTo>
                  <a:cubicBezTo>
                    <a:pt x="45619" y="18443"/>
                    <a:pt x="48958" y="16453"/>
                    <a:pt x="48157" y="11857"/>
                  </a:cubicBezTo>
                  <a:cubicBezTo>
                    <a:pt x="47997" y="11011"/>
                    <a:pt x="47746" y="10165"/>
                    <a:pt x="47403" y="9365"/>
                  </a:cubicBezTo>
                  <a:cubicBezTo>
                    <a:pt x="46900" y="8061"/>
                    <a:pt x="50215" y="6209"/>
                    <a:pt x="49324" y="5089"/>
                  </a:cubicBezTo>
                  <a:cubicBezTo>
                    <a:pt x="48763" y="4394"/>
                    <a:pt x="47703" y="4180"/>
                    <a:pt x="46627" y="4180"/>
                  </a:cubicBezTo>
                  <a:cubicBezTo>
                    <a:pt x="45683" y="4180"/>
                    <a:pt x="44728" y="4345"/>
                    <a:pt x="44087" y="4494"/>
                  </a:cubicBezTo>
                  <a:cubicBezTo>
                    <a:pt x="42098" y="4974"/>
                    <a:pt x="40246" y="6026"/>
                    <a:pt x="38531" y="7078"/>
                  </a:cubicBezTo>
                  <a:cubicBezTo>
                    <a:pt x="38073" y="7352"/>
                    <a:pt x="23141" y="16705"/>
                    <a:pt x="22318" y="17254"/>
                  </a:cubicBezTo>
                  <a:cubicBezTo>
                    <a:pt x="21901" y="17515"/>
                    <a:pt x="20927" y="18200"/>
                    <a:pt x="20213" y="18200"/>
                  </a:cubicBezTo>
                  <a:cubicBezTo>
                    <a:pt x="19989" y="18200"/>
                    <a:pt x="19790" y="18132"/>
                    <a:pt x="19643" y="17963"/>
                  </a:cubicBezTo>
                  <a:cubicBezTo>
                    <a:pt x="16785" y="14670"/>
                    <a:pt x="13400" y="9365"/>
                    <a:pt x="10199" y="4586"/>
                  </a:cubicBezTo>
                  <a:cubicBezTo>
                    <a:pt x="9216" y="3122"/>
                    <a:pt x="8255" y="1727"/>
                    <a:pt x="7318" y="447"/>
                  </a:cubicBezTo>
                  <a:cubicBezTo>
                    <a:pt x="7092" y="137"/>
                    <a:pt x="6893" y="0"/>
                    <a:pt x="6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1"/>
            <p:cNvSpPr/>
            <p:nvPr/>
          </p:nvSpPr>
          <p:spPr>
            <a:xfrm>
              <a:off x="2096182" y="2218418"/>
              <a:ext cx="170824" cy="163740"/>
            </a:xfrm>
            <a:custGeom>
              <a:rect b="b" l="l" r="r" t="t"/>
              <a:pathLst>
                <a:path extrusionOk="0" h="9777" w="10200">
                  <a:moveTo>
                    <a:pt x="6657" y="0"/>
                  </a:moveTo>
                  <a:cubicBezTo>
                    <a:pt x="6502" y="0"/>
                    <a:pt x="6331" y="53"/>
                    <a:pt x="6129" y="149"/>
                  </a:cubicBezTo>
                  <a:cubicBezTo>
                    <a:pt x="4528" y="881"/>
                    <a:pt x="2996" y="1750"/>
                    <a:pt x="1578" y="2779"/>
                  </a:cubicBezTo>
                  <a:cubicBezTo>
                    <a:pt x="1190" y="3099"/>
                    <a:pt x="366" y="3579"/>
                    <a:pt x="184" y="4037"/>
                  </a:cubicBezTo>
                  <a:cubicBezTo>
                    <a:pt x="1" y="4448"/>
                    <a:pt x="344" y="5066"/>
                    <a:pt x="458" y="5432"/>
                  </a:cubicBezTo>
                  <a:cubicBezTo>
                    <a:pt x="824" y="6575"/>
                    <a:pt x="1464" y="8084"/>
                    <a:pt x="2173" y="9685"/>
                  </a:cubicBezTo>
                  <a:lnTo>
                    <a:pt x="2219" y="9776"/>
                  </a:lnTo>
                  <a:cubicBezTo>
                    <a:pt x="2402" y="9685"/>
                    <a:pt x="2585" y="9571"/>
                    <a:pt x="2767" y="9456"/>
                  </a:cubicBezTo>
                  <a:cubicBezTo>
                    <a:pt x="5191" y="7833"/>
                    <a:pt x="7729" y="6346"/>
                    <a:pt x="10085" y="4654"/>
                  </a:cubicBezTo>
                  <a:cubicBezTo>
                    <a:pt x="10130" y="4631"/>
                    <a:pt x="10176" y="4608"/>
                    <a:pt x="10199" y="4586"/>
                  </a:cubicBezTo>
                  <a:cubicBezTo>
                    <a:pt x="9216" y="3122"/>
                    <a:pt x="8255" y="1727"/>
                    <a:pt x="7341" y="447"/>
                  </a:cubicBezTo>
                  <a:cubicBezTo>
                    <a:pt x="7115" y="137"/>
                    <a:pt x="6907" y="0"/>
                    <a:pt x="6657" y="0"/>
                  </a:cubicBezTo>
                  <a:close/>
                </a:path>
              </a:pathLst>
            </a:custGeom>
            <a:solidFill>
              <a:srgbClr val="3B13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1"/>
            <p:cNvSpPr/>
            <p:nvPr/>
          </p:nvSpPr>
          <p:spPr>
            <a:xfrm>
              <a:off x="2375371" y="2526145"/>
              <a:ext cx="56305" cy="36778"/>
            </a:xfrm>
            <a:custGeom>
              <a:rect b="b" l="l" r="r" t="t"/>
              <a:pathLst>
                <a:path extrusionOk="0" h="2196" w="3362">
                  <a:moveTo>
                    <a:pt x="3362" y="0"/>
                  </a:moveTo>
                  <a:lnTo>
                    <a:pt x="3362" y="0"/>
                  </a:lnTo>
                  <a:cubicBezTo>
                    <a:pt x="3042" y="114"/>
                    <a:pt x="2744" y="252"/>
                    <a:pt x="2447" y="435"/>
                  </a:cubicBezTo>
                  <a:cubicBezTo>
                    <a:pt x="2150" y="595"/>
                    <a:pt x="1875" y="755"/>
                    <a:pt x="1578" y="938"/>
                  </a:cubicBezTo>
                  <a:cubicBezTo>
                    <a:pt x="1029" y="1326"/>
                    <a:pt x="503" y="1738"/>
                    <a:pt x="0" y="2195"/>
                  </a:cubicBezTo>
                  <a:cubicBezTo>
                    <a:pt x="320" y="2081"/>
                    <a:pt x="641" y="1944"/>
                    <a:pt x="938" y="1784"/>
                  </a:cubicBezTo>
                  <a:cubicBezTo>
                    <a:pt x="1212" y="1624"/>
                    <a:pt x="1510" y="1441"/>
                    <a:pt x="1784" y="1258"/>
                  </a:cubicBezTo>
                  <a:cubicBezTo>
                    <a:pt x="2333" y="869"/>
                    <a:pt x="2882" y="457"/>
                    <a:pt x="3362" y="0"/>
                  </a:cubicBezTo>
                  <a:close/>
                </a:path>
              </a:pathLst>
            </a:custGeom>
            <a:solidFill>
              <a:srgbClr val="3B13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41"/>
            <p:cNvSpPr/>
            <p:nvPr/>
          </p:nvSpPr>
          <p:spPr>
            <a:xfrm>
              <a:off x="1968664" y="1930906"/>
              <a:ext cx="206044" cy="259971"/>
            </a:xfrm>
            <a:custGeom>
              <a:rect b="b" l="l" r="r" t="t"/>
              <a:pathLst>
                <a:path extrusionOk="0" h="15523" w="12303">
                  <a:moveTo>
                    <a:pt x="4402" y="1"/>
                  </a:moveTo>
                  <a:cubicBezTo>
                    <a:pt x="4133" y="1"/>
                    <a:pt x="3876" y="155"/>
                    <a:pt x="3750" y="509"/>
                  </a:cubicBezTo>
                  <a:cubicBezTo>
                    <a:pt x="3381" y="1576"/>
                    <a:pt x="3747" y="3064"/>
                    <a:pt x="3629" y="3064"/>
                  </a:cubicBezTo>
                  <a:cubicBezTo>
                    <a:pt x="3616" y="3064"/>
                    <a:pt x="3596" y="3044"/>
                    <a:pt x="3567" y="3002"/>
                  </a:cubicBezTo>
                  <a:cubicBezTo>
                    <a:pt x="2653" y="1699"/>
                    <a:pt x="2584" y="1173"/>
                    <a:pt x="2058" y="990"/>
                  </a:cubicBezTo>
                  <a:cubicBezTo>
                    <a:pt x="1949" y="950"/>
                    <a:pt x="1853" y="932"/>
                    <a:pt x="1769" y="932"/>
                  </a:cubicBezTo>
                  <a:cubicBezTo>
                    <a:pt x="1221" y="932"/>
                    <a:pt x="1187" y="1704"/>
                    <a:pt x="1326" y="2339"/>
                  </a:cubicBezTo>
                  <a:cubicBezTo>
                    <a:pt x="1509" y="3253"/>
                    <a:pt x="1784" y="4122"/>
                    <a:pt x="2104" y="4991"/>
                  </a:cubicBezTo>
                  <a:cubicBezTo>
                    <a:pt x="2149" y="5106"/>
                    <a:pt x="2218" y="5563"/>
                    <a:pt x="2332" y="5654"/>
                  </a:cubicBezTo>
                  <a:cubicBezTo>
                    <a:pt x="2287" y="5632"/>
                    <a:pt x="2218" y="5609"/>
                    <a:pt x="2195" y="5563"/>
                  </a:cubicBezTo>
                  <a:cubicBezTo>
                    <a:pt x="2012" y="5266"/>
                    <a:pt x="1852" y="4991"/>
                    <a:pt x="1692" y="4694"/>
                  </a:cubicBezTo>
                  <a:cubicBezTo>
                    <a:pt x="1443" y="4232"/>
                    <a:pt x="1173" y="4029"/>
                    <a:pt x="938" y="4029"/>
                  </a:cubicBezTo>
                  <a:cubicBezTo>
                    <a:pt x="743" y="4029"/>
                    <a:pt x="572" y="4170"/>
                    <a:pt x="457" y="4420"/>
                  </a:cubicBezTo>
                  <a:cubicBezTo>
                    <a:pt x="0" y="5403"/>
                    <a:pt x="549" y="7873"/>
                    <a:pt x="1898" y="10228"/>
                  </a:cubicBezTo>
                  <a:cubicBezTo>
                    <a:pt x="3224" y="12606"/>
                    <a:pt x="5328" y="14870"/>
                    <a:pt x="7775" y="15464"/>
                  </a:cubicBezTo>
                  <a:cubicBezTo>
                    <a:pt x="7933" y="15504"/>
                    <a:pt x="8099" y="15523"/>
                    <a:pt x="8269" y="15523"/>
                  </a:cubicBezTo>
                  <a:cubicBezTo>
                    <a:pt x="9377" y="15523"/>
                    <a:pt x="10660" y="14722"/>
                    <a:pt x="11136" y="13612"/>
                  </a:cubicBezTo>
                  <a:cubicBezTo>
                    <a:pt x="11959" y="11714"/>
                    <a:pt x="12302" y="9656"/>
                    <a:pt x="12119" y="7598"/>
                  </a:cubicBezTo>
                  <a:cubicBezTo>
                    <a:pt x="12055" y="6870"/>
                    <a:pt x="11750" y="3177"/>
                    <a:pt x="10474" y="3177"/>
                  </a:cubicBezTo>
                  <a:cubicBezTo>
                    <a:pt x="10387" y="3177"/>
                    <a:pt x="10295" y="3194"/>
                    <a:pt x="10199" y="3231"/>
                  </a:cubicBezTo>
                  <a:cubicBezTo>
                    <a:pt x="9326" y="3542"/>
                    <a:pt x="9435" y="6647"/>
                    <a:pt x="8502" y="6647"/>
                  </a:cubicBezTo>
                  <a:cubicBezTo>
                    <a:pt x="8408" y="6647"/>
                    <a:pt x="8303" y="6615"/>
                    <a:pt x="8186" y="6546"/>
                  </a:cubicBezTo>
                  <a:cubicBezTo>
                    <a:pt x="7089" y="5860"/>
                    <a:pt x="6563" y="4122"/>
                    <a:pt x="6105" y="2979"/>
                  </a:cubicBezTo>
                  <a:cubicBezTo>
                    <a:pt x="5762" y="2179"/>
                    <a:pt x="5602" y="1127"/>
                    <a:pt x="5122" y="418"/>
                  </a:cubicBezTo>
                  <a:cubicBezTo>
                    <a:pt x="4951" y="155"/>
                    <a:pt x="4671" y="1"/>
                    <a:pt x="4402" y="1"/>
                  </a:cubicBezTo>
                  <a:close/>
                </a:path>
              </a:pathLst>
            </a:custGeom>
            <a:solidFill>
              <a:srgbClr val="9E4E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41"/>
            <p:cNvSpPr/>
            <p:nvPr/>
          </p:nvSpPr>
          <p:spPr>
            <a:xfrm>
              <a:off x="2032222" y="1981552"/>
              <a:ext cx="17635" cy="33344"/>
            </a:xfrm>
            <a:custGeom>
              <a:rect b="b" l="l" r="r" t="t"/>
              <a:pathLst>
                <a:path extrusionOk="0" h="1991" w="1053">
                  <a:moveTo>
                    <a:pt x="1" y="1"/>
                  </a:moveTo>
                  <a:cubicBezTo>
                    <a:pt x="24" y="390"/>
                    <a:pt x="138" y="778"/>
                    <a:pt x="321" y="1098"/>
                  </a:cubicBezTo>
                  <a:cubicBezTo>
                    <a:pt x="412" y="1281"/>
                    <a:pt x="527" y="1441"/>
                    <a:pt x="641" y="1579"/>
                  </a:cubicBezTo>
                  <a:cubicBezTo>
                    <a:pt x="755" y="1739"/>
                    <a:pt x="893" y="1876"/>
                    <a:pt x="1053" y="1990"/>
                  </a:cubicBezTo>
                  <a:cubicBezTo>
                    <a:pt x="961" y="1624"/>
                    <a:pt x="824" y="1258"/>
                    <a:pt x="641" y="938"/>
                  </a:cubicBezTo>
                  <a:cubicBezTo>
                    <a:pt x="550" y="778"/>
                    <a:pt x="458" y="618"/>
                    <a:pt x="367" y="458"/>
                  </a:cubicBezTo>
                  <a:cubicBezTo>
                    <a:pt x="252" y="298"/>
                    <a:pt x="138" y="138"/>
                    <a:pt x="1" y="1"/>
                  </a:cubicBezTo>
                  <a:close/>
                </a:path>
              </a:pathLst>
            </a:custGeom>
            <a:solidFill>
              <a:srgbClr val="6B33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1"/>
            <p:cNvSpPr/>
            <p:nvPr/>
          </p:nvSpPr>
          <p:spPr>
            <a:xfrm>
              <a:off x="2006179" y="2019469"/>
              <a:ext cx="17635" cy="34868"/>
            </a:xfrm>
            <a:custGeom>
              <a:rect b="b" l="l" r="r" t="t"/>
              <a:pathLst>
                <a:path extrusionOk="0" h="2082" w="1053">
                  <a:moveTo>
                    <a:pt x="1" y="1"/>
                  </a:moveTo>
                  <a:lnTo>
                    <a:pt x="1" y="1"/>
                  </a:lnTo>
                  <a:cubicBezTo>
                    <a:pt x="24" y="389"/>
                    <a:pt x="138" y="778"/>
                    <a:pt x="321" y="1144"/>
                  </a:cubicBezTo>
                  <a:cubicBezTo>
                    <a:pt x="413" y="1304"/>
                    <a:pt x="504" y="1487"/>
                    <a:pt x="641" y="1647"/>
                  </a:cubicBezTo>
                  <a:cubicBezTo>
                    <a:pt x="756" y="1807"/>
                    <a:pt x="893" y="1944"/>
                    <a:pt x="1053" y="2081"/>
                  </a:cubicBezTo>
                  <a:cubicBezTo>
                    <a:pt x="961" y="1693"/>
                    <a:pt x="824" y="1327"/>
                    <a:pt x="641" y="961"/>
                  </a:cubicBezTo>
                  <a:cubicBezTo>
                    <a:pt x="550" y="801"/>
                    <a:pt x="458" y="641"/>
                    <a:pt x="367" y="481"/>
                  </a:cubicBezTo>
                  <a:cubicBezTo>
                    <a:pt x="252" y="298"/>
                    <a:pt x="138" y="138"/>
                    <a:pt x="1" y="1"/>
                  </a:cubicBezTo>
                  <a:close/>
                </a:path>
              </a:pathLst>
            </a:custGeom>
            <a:solidFill>
              <a:srgbClr val="6B33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1"/>
            <p:cNvSpPr/>
            <p:nvPr/>
          </p:nvSpPr>
          <p:spPr>
            <a:xfrm>
              <a:off x="2097723" y="2164238"/>
              <a:ext cx="51331" cy="25640"/>
            </a:xfrm>
            <a:custGeom>
              <a:rect b="b" l="l" r="r" t="t"/>
              <a:pathLst>
                <a:path extrusionOk="0" h="1531" w="3065">
                  <a:moveTo>
                    <a:pt x="3064" y="0"/>
                  </a:moveTo>
                  <a:lnTo>
                    <a:pt x="3064" y="0"/>
                  </a:lnTo>
                  <a:cubicBezTo>
                    <a:pt x="2836" y="206"/>
                    <a:pt x="2630" y="412"/>
                    <a:pt x="2401" y="572"/>
                  </a:cubicBezTo>
                  <a:cubicBezTo>
                    <a:pt x="2172" y="755"/>
                    <a:pt x="1921" y="892"/>
                    <a:pt x="1669" y="983"/>
                  </a:cubicBezTo>
                  <a:cubicBezTo>
                    <a:pt x="1121" y="1189"/>
                    <a:pt x="572" y="1326"/>
                    <a:pt x="0" y="1418"/>
                  </a:cubicBezTo>
                  <a:cubicBezTo>
                    <a:pt x="248" y="1494"/>
                    <a:pt x="504" y="1531"/>
                    <a:pt x="760" y="1531"/>
                  </a:cubicBezTo>
                  <a:cubicBezTo>
                    <a:pt x="1117" y="1531"/>
                    <a:pt x="1473" y="1460"/>
                    <a:pt x="1807" y="1326"/>
                  </a:cubicBezTo>
                  <a:cubicBezTo>
                    <a:pt x="2104" y="1212"/>
                    <a:pt x="2355" y="1029"/>
                    <a:pt x="2584" y="801"/>
                  </a:cubicBezTo>
                  <a:cubicBezTo>
                    <a:pt x="2790" y="572"/>
                    <a:pt x="2950" y="297"/>
                    <a:pt x="3064" y="0"/>
                  </a:cubicBezTo>
                  <a:close/>
                </a:path>
              </a:pathLst>
            </a:custGeom>
            <a:solidFill>
              <a:srgbClr val="6B33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1"/>
            <p:cNvSpPr/>
            <p:nvPr/>
          </p:nvSpPr>
          <p:spPr>
            <a:xfrm>
              <a:off x="2664892" y="2290200"/>
              <a:ext cx="771289" cy="980767"/>
            </a:xfrm>
            <a:custGeom>
              <a:rect b="b" l="l" r="r" t="t"/>
              <a:pathLst>
                <a:path extrusionOk="0" h="58562" w="46054">
                  <a:moveTo>
                    <a:pt x="13302" y="1"/>
                  </a:moveTo>
                  <a:cubicBezTo>
                    <a:pt x="12563" y="1"/>
                    <a:pt x="11819" y="9"/>
                    <a:pt x="11068" y="25"/>
                  </a:cubicBezTo>
                  <a:cubicBezTo>
                    <a:pt x="10382" y="48"/>
                    <a:pt x="8644" y="986"/>
                    <a:pt x="8118" y="1466"/>
                  </a:cubicBezTo>
                  <a:cubicBezTo>
                    <a:pt x="5854" y="3524"/>
                    <a:pt x="3591" y="9538"/>
                    <a:pt x="2790" y="11573"/>
                  </a:cubicBezTo>
                  <a:cubicBezTo>
                    <a:pt x="1510" y="14911"/>
                    <a:pt x="0" y="21703"/>
                    <a:pt x="1601" y="24835"/>
                  </a:cubicBezTo>
                  <a:cubicBezTo>
                    <a:pt x="2882" y="27328"/>
                    <a:pt x="3545" y="27740"/>
                    <a:pt x="3270" y="31695"/>
                  </a:cubicBezTo>
                  <a:cubicBezTo>
                    <a:pt x="2676" y="40819"/>
                    <a:pt x="2241" y="51704"/>
                    <a:pt x="732" y="56689"/>
                  </a:cubicBezTo>
                  <a:cubicBezTo>
                    <a:pt x="686" y="56826"/>
                    <a:pt x="709" y="56963"/>
                    <a:pt x="824" y="57077"/>
                  </a:cubicBezTo>
                  <a:cubicBezTo>
                    <a:pt x="869" y="57146"/>
                    <a:pt x="938" y="57192"/>
                    <a:pt x="1007" y="57215"/>
                  </a:cubicBezTo>
                  <a:cubicBezTo>
                    <a:pt x="3411" y="57897"/>
                    <a:pt x="6937" y="58410"/>
                    <a:pt x="10292" y="58410"/>
                  </a:cubicBezTo>
                  <a:cubicBezTo>
                    <a:pt x="13350" y="58410"/>
                    <a:pt x="16266" y="57984"/>
                    <a:pt x="18065" y="56872"/>
                  </a:cubicBezTo>
                  <a:cubicBezTo>
                    <a:pt x="18160" y="56816"/>
                    <a:pt x="18237" y="56791"/>
                    <a:pt x="18313" y="56791"/>
                  </a:cubicBezTo>
                  <a:cubicBezTo>
                    <a:pt x="18641" y="56791"/>
                    <a:pt x="18939" y="57262"/>
                    <a:pt x="20443" y="57763"/>
                  </a:cubicBezTo>
                  <a:cubicBezTo>
                    <a:pt x="22007" y="58303"/>
                    <a:pt x="24185" y="58561"/>
                    <a:pt x="26375" y="58561"/>
                  </a:cubicBezTo>
                  <a:cubicBezTo>
                    <a:pt x="28637" y="58561"/>
                    <a:pt x="30913" y="58286"/>
                    <a:pt x="32540" y="57763"/>
                  </a:cubicBezTo>
                  <a:cubicBezTo>
                    <a:pt x="34918" y="57032"/>
                    <a:pt x="37753" y="55111"/>
                    <a:pt x="37753" y="55111"/>
                  </a:cubicBezTo>
                  <a:cubicBezTo>
                    <a:pt x="37799" y="53076"/>
                    <a:pt x="29956" y="34782"/>
                    <a:pt x="38279" y="21337"/>
                  </a:cubicBezTo>
                  <a:cubicBezTo>
                    <a:pt x="39354" y="19622"/>
                    <a:pt x="40680" y="17907"/>
                    <a:pt x="41526" y="15872"/>
                  </a:cubicBezTo>
                  <a:cubicBezTo>
                    <a:pt x="42418" y="13768"/>
                    <a:pt x="46054" y="10841"/>
                    <a:pt x="44590" y="8715"/>
                  </a:cubicBezTo>
                  <a:cubicBezTo>
                    <a:pt x="42509" y="5696"/>
                    <a:pt x="40474" y="4141"/>
                    <a:pt x="36999" y="3227"/>
                  </a:cubicBezTo>
                  <a:cubicBezTo>
                    <a:pt x="28032" y="891"/>
                    <a:pt x="20948" y="1"/>
                    <a:pt x="13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1"/>
            <p:cNvSpPr/>
            <p:nvPr/>
          </p:nvSpPr>
          <p:spPr>
            <a:xfrm>
              <a:off x="2863657" y="2610772"/>
              <a:ext cx="373771" cy="256990"/>
            </a:xfrm>
            <a:custGeom>
              <a:rect b="b" l="l" r="r" t="t"/>
              <a:pathLst>
                <a:path extrusionOk="0" h="15345" w="22318">
                  <a:moveTo>
                    <a:pt x="0" y="1"/>
                  </a:moveTo>
                  <a:cubicBezTo>
                    <a:pt x="320" y="458"/>
                    <a:pt x="663" y="938"/>
                    <a:pt x="1006" y="1418"/>
                  </a:cubicBezTo>
                  <a:lnTo>
                    <a:pt x="2081" y="2768"/>
                  </a:lnTo>
                  <a:lnTo>
                    <a:pt x="3224" y="4048"/>
                  </a:lnTo>
                  <a:lnTo>
                    <a:pt x="4436" y="5260"/>
                  </a:lnTo>
                  <a:cubicBezTo>
                    <a:pt x="6106" y="6861"/>
                    <a:pt x="7912" y="8301"/>
                    <a:pt x="9833" y="9582"/>
                  </a:cubicBezTo>
                  <a:cubicBezTo>
                    <a:pt x="11754" y="10839"/>
                    <a:pt x="13766" y="11960"/>
                    <a:pt x="15870" y="12920"/>
                  </a:cubicBezTo>
                  <a:lnTo>
                    <a:pt x="17447" y="13606"/>
                  </a:lnTo>
                  <a:lnTo>
                    <a:pt x="19048" y="14247"/>
                  </a:lnTo>
                  <a:lnTo>
                    <a:pt x="20672" y="14818"/>
                  </a:lnTo>
                  <a:lnTo>
                    <a:pt x="22318" y="15344"/>
                  </a:lnTo>
                  <a:lnTo>
                    <a:pt x="20694" y="14704"/>
                  </a:lnTo>
                  <a:lnTo>
                    <a:pt x="19117" y="14064"/>
                  </a:lnTo>
                  <a:lnTo>
                    <a:pt x="17539" y="13401"/>
                  </a:lnTo>
                  <a:lnTo>
                    <a:pt x="15984" y="12669"/>
                  </a:lnTo>
                  <a:cubicBezTo>
                    <a:pt x="13926" y="11663"/>
                    <a:pt x="11937" y="10519"/>
                    <a:pt x="10039" y="9262"/>
                  </a:cubicBezTo>
                  <a:cubicBezTo>
                    <a:pt x="8118" y="8004"/>
                    <a:pt x="6311" y="6586"/>
                    <a:pt x="4619" y="5054"/>
                  </a:cubicBezTo>
                  <a:lnTo>
                    <a:pt x="3384" y="3865"/>
                  </a:lnTo>
                  <a:lnTo>
                    <a:pt x="2218" y="2630"/>
                  </a:lnTo>
                  <a:lnTo>
                    <a:pt x="1075" y="135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1"/>
            <p:cNvSpPr/>
            <p:nvPr/>
          </p:nvSpPr>
          <p:spPr>
            <a:xfrm>
              <a:off x="2972033" y="2773160"/>
              <a:ext cx="62435" cy="461092"/>
            </a:xfrm>
            <a:custGeom>
              <a:rect b="b" l="l" r="r" t="t"/>
              <a:pathLst>
                <a:path extrusionOk="0" h="27532" w="3728">
                  <a:moveTo>
                    <a:pt x="3728" y="0"/>
                  </a:moveTo>
                  <a:cubicBezTo>
                    <a:pt x="2859" y="2172"/>
                    <a:pt x="2470" y="4482"/>
                    <a:pt x="2081" y="6769"/>
                  </a:cubicBezTo>
                  <a:cubicBezTo>
                    <a:pt x="1715" y="9078"/>
                    <a:pt x="1418" y="11365"/>
                    <a:pt x="1190" y="13674"/>
                  </a:cubicBezTo>
                  <a:cubicBezTo>
                    <a:pt x="961" y="15984"/>
                    <a:pt x="732" y="18293"/>
                    <a:pt x="549" y="20603"/>
                  </a:cubicBezTo>
                  <a:lnTo>
                    <a:pt x="275" y="24079"/>
                  </a:lnTo>
                  <a:cubicBezTo>
                    <a:pt x="206" y="25222"/>
                    <a:pt x="92" y="26388"/>
                    <a:pt x="0" y="27532"/>
                  </a:cubicBezTo>
                  <a:cubicBezTo>
                    <a:pt x="343" y="25245"/>
                    <a:pt x="572" y="22935"/>
                    <a:pt x="824" y="20626"/>
                  </a:cubicBezTo>
                  <a:cubicBezTo>
                    <a:pt x="1075" y="18316"/>
                    <a:pt x="1281" y="16030"/>
                    <a:pt x="1533" y="13720"/>
                  </a:cubicBezTo>
                  <a:cubicBezTo>
                    <a:pt x="1761" y="11411"/>
                    <a:pt x="2036" y="9101"/>
                    <a:pt x="2356" y="6814"/>
                  </a:cubicBezTo>
                  <a:cubicBezTo>
                    <a:pt x="2447" y="6243"/>
                    <a:pt x="2539" y="5671"/>
                    <a:pt x="2607" y="5099"/>
                  </a:cubicBezTo>
                  <a:cubicBezTo>
                    <a:pt x="2699" y="4528"/>
                    <a:pt x="2767" y="3956"/>
                    <a:pt x="2905" y="3384"/>
                  </a:cubicBezTo>
                  <a:lnTo>
                    <a:pt x="3065" y="2538"/>
                  </a:lnTo>
                  <a:cubicBezTo>
                    <a:pt x="3110" y="2241"/>
                    <a:pt x="3179" y="1967"/>
                    <a:pt x="3248" y="1669"/>
                  </a:cubicBezTo>
                  <a:cubicBezTo>
                    <a:pt x="3362" y="1098"/>
                    <a:pt x="3568" y="572"/>
                    <a:pt x="3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1"/>
            <p:cNvSpPr/>
            <p:nvPr/>
          </p:nvSpPr>
          <p:spPr>
            <a:xfrm>
              <a:off x="2680217" y="2400904"/>
              <a:ext cx="66270" cy="231333"/>
            </a:xfrm>
            <a:custGeom>
              <a:rect b="b" l="l" r="r" t="t"/>
              <a:pathLst>
                <a:path extrusionOk="0" h="13813" w="3957">
                  <a:moveTo>
                    <a:pt x="3956" y="1"/>
                  </a:moveTo>
                  <a:lnTo>
                    <a:pt x="3956" y="1"/>
                  </a:lnTo>
                  <a:cubicBezTo>
                    <a:pt x="3636" y="527"/>
                    <a:pt x="3339" y="1030"/>
                    <a:pt x="3087" y="1579"/>
                  </a:cubicBezTo>
                  <a:cubicBezTo>
                    <a:pt x="2813" y="2105"/>
                    <a:pt x="2561" y="2653"/>
                    <a:pt x="2310" y="3225"/>
                  </a:cubicBezTo>
                  <a:cubicBezTo>
                    <a:pt x="1829" y="4323"/>
                    <a:pt x="1418" y="5489"/>
                    <a:pt x="1075" y="6655"/>
                  </a:cubicBezTo>
                  <a:cubicBezTo>
                    <a:pt x="732" y="7821"/>
                    <a:pt x="457" y="8987"/>
                    <a:pt x="275" y="10199"/>
                  </a:cubicBezTo>
                  <a:cubicBezTo>
                    <a:pt x="229" y="10497"/>
                    <a:pt x="206" y="10794"/>
                    <a:pt x="160" y="11091"/>
                  </a:cubicBezTo>
                  <a:cubicBezTo>
                    <a:pt x="137" y="11411"/>
                    <a:pt x="92" y="11708"/>
                    <a:pt x="69" y="12006"/>
                  </a:cubicBezTo>
                  <a:cubicBezTo>
                    <a:pt x="23" y="12600"/>
                    <a:pt x="0" y="13218"/>
                    <a:pt x="0" y="13812"/>
                  </a:cubicBezTo>
                  <a:cubicBezTo>
                    <a:pt x="46" y="13515"/>
                    <a:pt x="92" y="13218"/>
                    <a:pt x="114" y="12920"/>
                  </a:cubicBezTo>
                  <a:cubicBezTo>
                    <a:pt x="160" y="12623"/>
                    <a:pt x="206" y="12326"/>
                    <a:pt x="252" y="12029"/>
                  </a:cubicBezTo>
                  <a:cubicBezTo>
                    <a:pt x="297" y="11731"/>
                    <a:pt x="343" y="11434"/>
                    <a:pt x="389" y="11137"/>
                  </a:cubicBezTo>
                  <a:cubicBezTo>
                    <a:pt x="435" y="10840"/>
                    <a:pt x="503" y="10542"/>
                    <a:pt x="549" y="10245"/>
                  </a:cubicBezTo>
                  <a:cubicBezTo>
                    <a:pt x="800" y="9079"/>
                    <a:pt x="1075" y="7913"/>
                    <a:pt x="1418" y="6746"/>
                  </a:cubicBezTo>
                  <a:cubicBezTo>
                    <a:pt x="1738" y="5603"/>
                    <a:pt x="2150" y="4460"/>
                    <a:pt x="2561" y="3339"/>
                  </a:cubicBezTo>
                  <a:cubicBezTo>
                    <a:pt x="2767" y="2768"/>
                    <a:pt x="3019" y="2219"/>
                    <a:pt x="3224" y="1670"/>
                  </a:cubicBezTo>
                  <a:cubicBezTo>
                    <a:pt x="3453" y="1098"/>
                    <a:pt x="3705" y="550"/>
                    <a:pt x="3956" y="1"/>
                  </a:cubicBezTo>
                  <a:close/>
                </a:path>
              </a:pathLst>
            </a:custGeom>
            <a:solidFill>
              <a:srgbClr val="3B13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1"/>
            <p:cNvSpPr/>
            <p:nvPr/>
          </p:nvSpPr>
          <p:spPr>
            <a:xfrm>
              <a:off x="2812710" y="2290568"/>
              <a:ext cx="357710" cy="309058"/>
            </a:xfrm>
            <a:custGeom>
              <a:rect b="b" l="l" r="r" t="t"/>
              <a:pathLst>
                <a:path extrusionOk="0" h="18454" w="21359">
                  <a:moveTo>
                    <a:pt x="5223" y="1"/>
                  </a:moveTo>
                  <a:cubicBezTo>
                    <a:pt x="5014" y="1"/>
                    <a:pt x="4806" y="1"/>
                    <a:pt x="4597" y="3"/>
                  </a:cubicBezTo>
                  <a:cubicBezTo>
                    <a:pt x="3454" y="1055"/>
                    <a:pt x="2859" y="3067"/>
                    <a:pt x="2356" y="4416"/>
                  </a:cubicBezTo>
                  <a:lnTo>
                    <a:pt x="2150" y="4988"/>
                  </a:lnTo>
                  <a:cubicBezTo>
                    <a:pt x="984" y="8212"/>
                    <a:pt x="1" y="11871"/>
                    <a:pt x="184" y="15301"/>
                  </a:cubicBezTo>
                  <a:cubicBezTo>
                    <a:pt x="230" y="16330"/>
                    <a:pt x="390" y="17748"/>
                    <a:pt x="1442" y="18274"/>
                  </a:cubicBezTo>
                  <a:cubicBezTo>
                    <a:pt x="1685" y="18398"/>
                    <a:pt x="1941" y="18454"/>
                    <a:pt x="2204" y="18454"/>
                  </a:cubicBezTo>
                  <a:cubicBezTo>
                    <a:pt x="4023" y="18454"/>
                    <a:pt x="6226" y="15811"/>
                    <a:pt x="7364" y="14912"/>
                  </a:cubicBezTo>
                  <a:cubicBezTo>
                    <a:pt x="9125" y="13472"/>
                    <a:pt x="13469" y="10179"/>
                    <a:pt x="16922" y="6932"/>
                  </a:cubicBezTo>
                  <a:cubicBezTo>
                    <a:pt x="18957" y="5034"/>
                    <a:pt x="20672" y="3136"/>
                    <a:pt x="21358" y="1672"/>
                  </a:cubicBezTo>
                  <a:cubicBezTo>
                    <a:pt x="16052" y="572"/>
                    <a:pt x="10639" y="1"/>
                    <a:pt x="5223" y="1"/>
                  </a:cubicBezTo>
                  <a:close/>
                </a:path>
              </a:pathLst>
            </a:custGeom>
            <a:solidFill>
              <a:srgbClr val="9E4E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1"/>
            <p:cNvSpPr/>
            <p:nvPr/>
          </p:nvSpPr>
          <p:spPr>
            <a:xfrm>
              <a:off x="2812341" y="2374107"/>
              <a:ext cx="283786" cy="225522"/>
            </a:xfrm>
            <a:custGeom>
              <a:rect b="b" l="l" r="r" t="t"/>
              <a:pathLst>
                <a:path extrusionOk="0" h="13466" w="16945">
                  <a:moveTo>
                    <a:pt x="2172" y="0"/>
                  </a:moveTo>
                  <a:cubicBezTo>
                    <a:pt x="1006" y="3224"/>
                    <a:pt x="0" y="6883"/>
                    <a:pt x="206" y="10313"/>
                  </a:cubicBezTo>
                  <a:cubicBezTo>
                    <a:pt x="252" y="11342"/>
                    <a:pt x="412" y="12760"/>
                    <a:pt x="1441" y="13286"/>
                  </a:cubicBezTo>
                  <a:cubicBezTo>
                    <a:pt x="1684" y="13410"/>
                    <a:pt x="1940" y="13466"/>
                    <a:pt x="2204" y="13466"/>
                  </a:cubicBezTo>
                  <a:cubicBezTo>
                    <a:pt x="4028" y="13466"/>
                    <a:pt x="6245" y="10823"/>
                    <a:pt x="7363" y="9924"/>
                  </a:cubicBezTo>
                  <a:cubicBezTo>
                    <a:pt x="9124" y="8484"/>
                    <a:pt x="13491" y="5191"/>
                    <a:pt x="16944" y="1944"/>
                  </a:cubicBezTo>
                  <a:lnTo>
                    <a:pt x="16944" y="1944"/>
                  </a:lnTo>
                  <a:cubicBezTo>
                    <a:pt x="15762" y="2097"/>
                    <a:pt x="14570" y="2173"/>
                    <a:pt x="13380" y="2173"/>
                  </a:cubicBezTo>
                  <a:cubicBezTo>
                    <a:pt x="11186" y="2173"/>
                    <a:pt x="8994" y="1914"/>
                    <a:pt x="6860" y="1395"/>
                  </a:cubicBezTo>
                  <a:cubicBezTo>
                    <a:pt x="5259" y="1052"/>
                    <a:pt x="3682" y="572"/>
                    <a:pt x="2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1"/>
            <p:cNvSpPr/>
            <p:nvPr/>
          </p:nvSpPr>
          <p:spPr>
            <a:xfrm>
              <a:off x="2847562" y="2418522"/>
              <a:ext cx="186902" cy="33863"/>
            </a:xfrm>
            <a:custGeom>
              <a:rect b="b" l="l" r="r" t="t"/>
              <a:pathLst>
                <a:path extrusionOk="0" h="2022" w="11160">
                  <a:moveTo>
                    <a:pt x="1" y="1"/>
                  </a:moveTo>
                  <a:cubicBezTo>
                    <a:pt x="824" y="481"/>
                    <a:pt x="1716" y="870"/>
                    <a:pt x="2608" y="1190"/>
                  </a:cubicBezTo>
                  <a:cubicBezTo>
                    <a:pt x="3522" y="1487"/>
                    <a:pt x="4483" y="1716"/>
                    <a:pt x="5420" y="1876"/>
                  </a:cubicBezTo>
                  <a:cubicBezTo>
                    <a:pt x="6083" y="1970"/>
                    <a:pt x="6757" y="2022"/>
                    <a:pt x="7427" y="2022"/>
                  </a:cubicBezTo>
                  <a:cubicBezTo>
                    <a:pt x="7727" y="2022"/>
                    <a:pt x="8027" y="2011"/>
                    <a:pt x="8324" y="1990"/>
                  </a:cubicBezTo>
                  <a:cubicBezTo>
                    <a:pt x="9285" y="1944"/>
                    <a:pt x="10245" y="1739"/>
                    <a:pt x="11160" y="1418"/>
                  </a:cubicBezTo>
                  <a:lnTo>
                    <a:pt x="11160" y="1418"/>
                  </a:lnTo>
                  <a:cubicBezTo>
                    <a:pt x="10908" y="1464"/>
                    <a:pt x="10680" y="1510"/>
                    <a:pt x="10451" y="1556"/>
                  </a:cubicBezTo>
                  <a:lnTo>
                    <a:pt x="10085" y="1601"/>
                  </a:lnTo>
                  <a:lnTo>
                    <a:pt x="9742" y="1647"/>
                  </a:lnTo>
                  <a:cubicBezTo>
                    <a:pt x="9490" y="1670"/>
                    <a:pt x="9262" y="1716"/>
                    <a:pt x="9033" y="1716"/>
                  </a:cubicBezTo>
                  <a:lnTo>
                    <a:pt x="8324" y="1716"/>
                  </a:lnTo>
                  <a:cubicBezTo>
                    <a:pt x="8202" y="1719"/>
                    <a:pt x="8081" y="1720"/>
                    <a:pt x="7959" y="1720"/>
                  </a:cubicBezTo>
                  <a:cubicBezTo>
                    <a:pt x="7126" y="1720"/>
                    <a:pt x="6307" y="1652"/>
                    <a:pt x="5489" y="1533"/>
                  </a:cubicBezTo>
                  <a:cubicBezTo>
                    <a:pt x="4551" y="1373"/>
                    <a:pt x="3614" y="1190"/>
                    <a:pt x="2699" y="915"/>
                  </a:cubicBezTo>
                  <a:cubicBezTo>
                    <a:pt x="1784" y="664"/>
                    <a:pt x="870" y="34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1"/>
            <p:cNvSpPr/>
            <p:nvPr/>
          </p:nvSpPr>
          <p:spPr>
            <a:xfrm>
              <a:off x="3013216" y="2835596"/>
              <a:ext cx="629388" cy="314468"/>
            </a:xfrm>
            <a:custGeom>
              <a:rect b="b" l="l" r="r" t="t"/>
              <a:pathLst>
                <a:path extrusionOk="0" h="18777" w="37581">
                  <a:moveTo>
                    <a:pt x="32571" y="1"/>
                  </a:moveTo>
                  <a:cubicBezTo>
                    <a:pt x="30839" y="1"/>
                    <a:pt x="28999" y="762"/>
                    <a:pt x="27474" y="1531"/>
                  </a:cubicBezTo>
                  <a:cubicBezTo>
                    <a:pt x="22855" y="3841"/>
                    <a:pt x="18236" y="6265"/>
                    <a:pt x="13777" y="8849"/>
                  </a:cubicBezTo>
                  <a:cubicBezTo>
                    <a:pt x="10850" y="10564"/>
                    <a:pt x="3510" y="14085"/>
                    <a:pt x="2046" y="15709"/>
                  </a:cubicBezTo>
                  <a:cubicBezTo>
                    <a:pt x="0" y="17931"/>
                    <a:pt x="2251" y="18777"/>
                    <a:pt x="4175" y="18777"/>
                  </a:cubicBezTo>
                  <a:cubicBezTo>
                    <a:pt x="4251" y="18777"/>
                    <a:pt x="4327" y="18776"/>
                    <a:pt x="4401" y="18773"/>
                  </a:cubicBezTo>
                  <a:cubicBezTo>
                    <a:pt x="6757" y="18659"/>
                    <a:pt x="13068" y="17264"/>
                    <a:pt x="15926" y="16372"/>
                  </a:cubicBezTo>
                  <a:cubicBezTo>
                    <a:pt x="25530" y="13376"/>
                    <a:pt x="33145" y="10655"/>
                    <a:pt x="36300" y="6974"/>
                  </a:cubicBezTo>
                  <a:cubicBezTo>
                    <a:pt x="37581" y="5487"/>
                    <a:pt x="37284" y="2903"/>
                    <a:pt x="36003" y="1486"/>
                  </a:cubicBezTo>
                  <a:cubicBezTo>
                    <a:pt x="35023" y="400"/>
                    <a:pt x="33826" y="1"/>
                    <a:pt x="32571" y="1"/>
                  </a:cubicBezTo>
                  <a:close/>
                </a:path>
              </a:pathLst>
            </a:custGeom>
            <a:solidFill>
              <a:srgbClr val="9E4E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1"/>
            <p:cNvSpPr/>
            <p:nvPr/>
          </p:nvSpPr>
          <p:spPr>
            <a:xfrm>
              <a:off x="2878964" y="3023374"/>
              <a:ext cx="278812" cy="190637"/>
            </a:xfrm>
            <a:custGeom>
              <a:rect b="b" l="l" r="r" t="t"/>
              <a:pathLst>
                <a:path extrusionOk="0" h="11383" w="16648">
                  <a:moveTo>
                    <a:pt x="7153" y="1"/>
                  </a:moveTo>
                  <a:cubicBezTo>
                    <a:pt x="5832" y="1"/>
                    <a:pt x="4439" y="211"/>
                    <a:pt x="4574" y="1158"/>
                  </a:cubicBezTo>
                  <a:cubicBezTo>
                    <a:pt x="4734" y="2164"/>
                    <a:pt x="8439" y="2690"/>
                    <a:pt x="7433" y="3765"/>
                  </a:cubicBezTo>
                  <a:cubicBezTo>
                    <a:pt x="6564" y="4725"/>
                    <a:pt x="4734" y="4886"/>
                    <a:pt x="3545" y="5114"/>
                  </a:cubicBezTo>
                  <a:cubicBezTo>
                    <a:pt x="2676" y="5297"/>
                    <a:pt x="1624" y="5229"/>
                    <a:pt x="801" y="5572"/>
                  </a:cubicBezTo>
                  <a:cubicBezTo>
                    <a:pt x="230" y="5800"/>
                    <a:pt x="1" y="6532"/>
                    <a:pt x="641" y="6921"/>
                  </a:cubicBezTo>
                  <a:cubicBezTo>
                    <a:pt x="1716" y="7561"/>
                    <a:pt x="3499" y="7401"/>
                    <a:pt x="3042" y="7607"/>
                  </a:cubicBezTo>
                  <a:cubicBezTo>
                    <a:pt x="1602" y="8247"/>
                    <a:pt x="1053" y="8201"/>
                    <a:pt x="755" y="8681"/>
                  </a:cubicBezTo>
                  <a:cubicBezTo>
                    <a:pt x="344" y="9436"/>
                    <a:pt x="1213" y="9688"/>
                    <a:pt x="1990" y="9688"/>
                  </a:cubicBezTo>
                  <a:cubicBezTo>
                    <a:pt x="2905" y="9665"/>
                    <a:pt x="3820" y="9596"/>
                    <a:pt x="4734" y="9436"/>
                  </a:cubicBezTo>
                  <a:cubicBezTo>
                    <a:pt x="4866" y="9436"/>
                    <a:pt x="5292" y="9436"/>
                    <a:pt x="5407" y="9376"/>
                  </a:cubicBezTo>
                  <a:lnTo>
                    <a:pt x="5407" y="9376"/>
                  </a:lnTo>
                  <a:cubicBezTo>
                    <a:pt x="5370" y="9403"/>
                    <a:pt x="5347" y="9459"/>
                    <a:pt x="5306" y="9459"/>
                  </a:cubicBezTo>
                  <a:cubicBezTo>
                    <a:pt x="4986" y="9573"/>
                    <a:pt x="4689" y="9710"/>
                    <a:pt x="4368" y="9802"/>
                  </a:cubicBezTo>
                  <a:cubicBezTo>
                    <a:pt x="3431" y="10053"/>
                    <a:pt x="3362" y="10579"/>
                    <a:pt x="3820" y="10945"/>
                  </a:cubicBezTo>
                  <a:cubicBezTo>
                    <a:pt x="4210" y="11233"/>
                    <a:pt x="4939" y="11382"/>
                    <a:pt x="5860" y="11382"/>
                  </a:cubicBezTo>
                  <a:cubicBezTo>
                    <a:pt x="6986" y="11382"/>
                    <a:pt x="8399" y="11159"/>
                    <a:pt x="9834" y="10694"/>
                  </a:cubicBezTo>
                  <a:cubicBezTo>
                    <a:pt x="12417" y="9848"/>
                    <a:pt x="15047" y="8247"/>
                    <a:pt x="16122" y="5960"/>
                  </a:cubicBezTo>
                  <a:cubicBezTo>
                    <a:pt x="16648" y="4840"/>
                    <a:pt x="16122" y="3079"/>
                    <a:pt x="14978" y="2302"/>
                  </a:cubicBezTo>
                  <a:cubicBezTo>
                    <a:pt x="13286" y="1113"/>
                    <a:pt x="11320" y="381"/>
                    <a:pt x="9262" y="129"/>
                  </a:cubicBezTo>
                  <a:cubicBezTo>
                    <a:pt x="8944" y="101"/>
                    <a:pt x="8066" y="1"/>
                    <a:pt x="7153" y="1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1"/>
            <p:cNvSpPr/>
            <p:nvPr/>
          </p:nvSpPr>
          <p:spPr>
            <a:xfrm>
              <a:off x="2931821" y="3136590"/>
              <a:ext cx="36007" cy="11003"/>
            </a:xfrm>
            <a:custGeom>
              <a:rect b="b" l="l" r="r" t="t"/>
              <a:pathLst>
                <a:path extrusionOk="0" h="657" w="2150">
                  <a:moveTo>
                    <a:pt x="2150" y="1"/>
                  </a:moveTo>
                  <a:lnTo>
                    <a:pt x="2150" y="1"/>
                  </a:lnTo>
                  <a:cubicBezTo>
                    <a:pt x="1761" y="23"/>
                    <a:pt x="1395" y="69"/>
                    <a:pt x="1029" y="184"/>
                  </a:cubicBezTo>
                  <a:cubicBezTo>
                    <a:pt x="869" y="252"/>
                    <a:pt x="686" y="298"/>
                    <a:pt x="504" y="366"/>
                  </a:cubicBezTo>
                  <a:cubicBezTo>
                    <a:pt x="343" y="435"/>
                    <a:pt x="161" y="527"/>
                    <a:pt x="0" y="618"/>
                  </a:cubicBezTo>
                  <a:cubicBezTo>
                    <a:pt x="138" y="644"/>
                    <a:pt x="278" y="657"/>
                    <a:pt x="421" y="657"/>
                  </a:cubicBezTo>
                  <a:cubicBezTo>
                    <a:pt x="658" y="657"/>
                    <a:pt x="901" y="621"/>
                    <a:pt x="1144" y="549"/>
                  </a:cubicBezTo>
                  <a:cubicBezTo>
                    <a:pt x="1327" y="481"/>
                    <a:pt x="1487" y="412"/>
                    <a:pt x="1670" y="321"/>
                  </a:cubicBezTo>
                  <a:cubicBezTo>
                    <a:pt x="1853" y="252"/>
                    <a:pt x="2013" y="138"/>
                    <a:pt x="2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1"/>
            <p:cNvSpPr/>
            <p:nvPr/>
          </p:nvSpPr>
          <p:spPr>
            <a:xfrm>
              <a:off x="2963609" y="3169919"/>
              <a:ext cx="37548" cy="10718"/>
            </a:xfrm>
            <a:custGeom>
              <a:rect b="b" l="l" r="r" t="t"/>
              <a:pathLst>
                <a:path extrusionOk="0" h="640" w="2242">
                  <a:moveTo>
                    <a:pt x="2241" y="0"/>
                  </a:moveTo>
                  <a:cubicBezTo>
                    <a:pt x="1853" y="0"/>
                    <a:pt x="1464" y="69"/>
                    <a:pt x="1075" y="183"/>
                  </a:cubicBezTo>
                  <a:cubicBezTo>
                    <a:pt x="892" y="229"/>
                    <a:pt x="709" y="297"/>
                    <a:pt x="549" y="366"/>
                  </a:cubicBezTo>
                  <a:cubicBezTo>
                    <a:pt x="343" y="434"/>
                    <a:pt x="160" y="503"/>
                    <a:pt x="0" y="617"/>
                  </a:cubicBezTo>
                  <a:cubicBezTo>
                    <a:pt x="123" y="632"/>
                    <a:pt x="249" y="639"/>
                    <a:pt x="375" y="639"/>
                  </a:cubicBezTo>
                  <a:cubicBezTo>
                    <a:pt x="647" y="639"/>
                    <a:pt x="924" y="604"/>
                    <a:pt x="1189" y="526"/>
                  </a:cubicBezTo>
                  <a:cubicBezTo>
                    <a:pt x="1372" y="480"/>
                    <a:pt x="1555" y="412"/>
                    <a:pt x="1738" y="320"/>
                  </a:cubicBezTo>
                  <a:cubicBezTo>
                    <a:pt x="1921" y="229"/>
                    <a:pt x="2081" y="137"/>
                    <a:pt x="2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41"/>
            <p:cNvSpPr/>
            <p:nvPr/>
          </p:nvSpPr>
          <p:spPr>
            <a:xfrm>
              <a:off x="3134036" y="3069565"/>
              <a:ext cx="19544" cy="54781"/>
            </a:xfrm>
            <a:custGeom>
              <a:rect b="b" l="l" r="r" t="t"/>
              <a:pathLst>
                <a:path extrusionOk="0" h="3271" w="1167">
                  <a:moveTo>
                    <a:pt x="0" y="1"/>
                  </a:moveTo>
                  <a:lnTo>
                    <a:pt x="0" y="1"/>
                  </a:lnTo>
                  <a:cubicBezTo>
                    <a:pt x="160" y="230"/>
                    <a:pt x="297" y="504"/>
                    <a:pt x="434" y="756"/>
                  </a:cubicBezTo>
                  <a:cubicBezTo>
                    <a:pt x="549" y="1007"/>
                    <a:pt x="640" y="1281"/>
                    <a:pt x="686" y="1556"/>
                  </a:cubicBezTo>
                  <a:cubicBezTo>
                    <a:pt x="777" y="2105"/>
                    <a:pt x="800" y="2699"/>
                    <a:pt x="755" y="3271"/>
                  </a:cubicBezTo>
                  <a:cubicBezTo>
                    <a:pt x="1052" y="2722"/>
                    <a:pt x="1166" y="2082"/>
                    <a:pt x="1052" y="1464"/>
                  </a:cubicBezTo>
                  <a:cubicBezTo>
                    <a:pt x="983" y="1167"/>
                    <a:pt x="846" y="870"/>
                    <a:pt x="663" y="618"/>
                  </a:cubicBezTo>
                  <a:cubicBezTo>
                    <a:pt x="503" y="367"/>
                    <a:pt x="274" y="13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1"/>
            <p:cNvSpPr/>
            <p:nvPr/>
          </p:nvSpPr>
          <p:spPr>
            <a:xfrm>
              <a:off x="3166577" y="2353038"/>
              <a:ext cx="478711" cy="779378"/>
            </a:xfrm>
            <a:custGeom>
              <a:rect b="b" l="l" r="r" t="t"/>
              <a:pathLst>
                <a:path extrusionOk="0" h="46537" w="28584">
                  <a:moveTo>
                    <a:pt x="8171" y="0"/>
                  </a:moveTo>
                  <a:cubicBezTo>
                    <a:pt x="4936" y="0"/>
                    <a:pt x="1187" y="5708"/>
                    <a:pt x="4002" y="11571"/>
                  </a:cubicBezTo>
                  <a:cubicBezTo>
                    <a:pt x="5008" y="13606"/>
                    <a:pt x="6838" y="15756"/>
                    <a:pt x="8073" y="17653"/>
                  </a:cubicBezTo>
                  <a:cubicBezTo>
                    <a:pt x="16190" y="30047"/>
                    <a:pt x="17745" y="29933"/>
                    <a:pt x="16762" y="30367"/>
                  </a:cubicBezTo>
                  <a:cubicBezTo>
                    <a:pt x="12783" y="32197"/>
                    <a:pt x="8919" y="34232"/>
                    <a:pt x="5169" y="36518"/>
                  </a:cubicBezTo>
                  <a:lnTo>
                    <a:pt x="5031" y="36587"/>
                  </a:lnTo>
                  <a:cubicBezTo>
                    <a:pt x="3591" y="37456"/>
                    <a:pt x="2059" y="38416"/>
                    <a:pt x="435" y="39445"/>
                  </a:cubicBezTo>
                  <a:cubicBezTo>
                    <a:pt x="138" y="39605"/>
                    <a:pt x="1" y="39948"/>
                    <a:pt x="115" y="40269"/>
                  </a:cubicBezTo>
                  <a:cubicBezTo>
                    <a:pt x="504" y="41778"/>
                    <a:pt x="892" y="43539"/>
                    <a:pt x="2333" y="45528"/>
                  </a:cubicBezTo>
                  <a:cubicBezTo>
                    <a:pt x="2868" y="46274"/>
                    <a:pt x="3150" y="46537"/>
                    <a:pt x="3726" y="46537"/>
                  </a:cubicBezTo>
                  <a:cubicBezTo>
                    <a:pt x="3962" y="46537"/>
                    <a:pt x="4248" y="46493"/>
                    <a:pt x="4620" y="46420"/>
                  </a:cubicBezTo>
                  <a:cubicBezTo>
                    <a:pt x="5855" y="46214"/>
                    <a:pt x="7295" y="45871"/>
                    <a:pt x="8873" y="45414"/>
                  </a:cubicBezTo>
                  <a:lnTo>
                    <a:pt x="9010" y="45391"/>
                  </a:lnTo>
                  <a:cubicBezTo>
                    <a:pt x="15847" y="43447"/>
                    <a:pt x="24834" y="39651"/>
                    <a:pt x="27852" y="35467"/>
                  </a:cubicBezTo>
                  <a:cubicBezTo>
                    <a:pt x="28378" y="34781"/>
                    <a:pt x="28584" y="33912"/>
                    <a:pt x="28470" y="33088"/>
                  </a:cubicBezTo>
                  <a:cubicBezTo>
                    <a:pt x="27601" y="26846"/>
                    <a:pt x="17494" y="9284"/>
                    <a:pt x="15253" y="5946"/>
                  </a:cubicBezTo>
                  <a:cubicBezTo>
                    <a:pt x="14087" y="4185"/>
                    <a:pt x="12143" y="1212"/>
                    <a:pt x="9010" y="138"/>
                  </a:cubicBezTo>
                  <a:cubicBezTo>
                    <a:pt x="8738" y="45"/>
                    <a:pt x="8456" y="0"/>
                    <a:pt x="8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1"/>
            <p:cNvSpPr/>
            <p:nvPr/>
          </p:nvSpPr>
          <p:spPr>
            <a:xfrm>
              <a:off x="3166577" y="2964639"/>
              <a:ext cx="150912" cy="167793"/>
            </a:xfrm>
            <a:custGeom>
              <a:rect b="b" l="l" r="r" t="t"/>
              <a:pathLst>
                <a:path extrusionOk="0" h="10019" w="9011">
                  <a:moveTo>
                    <a:pt x="5169" y="0"/>
                  </a:moveTo>
                  <a:lnTo>
                    <a:pt x="5031" y="69"/>
                  </a:lnTo>
                  <a:cubicBezTo>
                    <a:pt x="3591" y="938"/>
                    <a:pt x="2059" y="1898"/>
                    <a:pt x="435" y="2927"/>
                  </a:cubicBezTo>
                  <a:cubicBezTo>
                    <a:pt x="138" y="3087"/>
                    <a:pt x="1" y="3430"/>
                    <a:pt x="115" y="3751"/>
                  </a:cubicBezTo>
                  <a:cubicBezTo>
                    <a:pt x="504" y="5260"/>
                    <a:pt x="892" y="7021"/>
                    <a:pt x="2333" y="9010"/>
                  </a:cubicBezTo>
                  <a:cubicBezTo>
                    <a:pt x="2868" y="9756"/>
                    <a:pt x="3150" y="10019"/>
                    <a:pt x="3726" y="10019"/>
                  </a:cubicBezTo>
                  <a:cubicBezTo>
                    <a:pt x="3962" y="10019"/>
                    <a:pt x="4248" y="9975"/>
                    <a:pt x="4620" y="9902"/>
                  </a:cubicBezTo>
                  <a:cubicBezTo>
                    <a:pt x="5855" y="9696"/>
                    <a:pt x="7295" y="9353"/>
                    <a:pt x="8873" y="8896"/>
                  </a:cubicBezTo>
                  <a:lnTo>
                    <a:pt x="9010" y="8873"/>
                  </a:lnTo>
                  <a:cubicBezTo>
                    <a:pt x="8987" y="8804"/>
                    <a:pt x="8964" y="8736"/>
                    <a:pt x="8919" y="8667"/>
                  </a:cubicBezTo>
                  <a:cubicBezTo>
                    <a:pt x="7409" y="5900"/>
                    <a:pt x="6175" y="2996"/>
                    <a:pt x="5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1"/>
            <p:cNvSpPr/>
            <p:nvPr/>
          </p:nvSpPr>
          <p:spPr>
            <a:xfrm>
              <a:off x="3451510" y="2827541"/>
              <a:ext cx="60911" cy="31418"/>
            </a:xfrm>
            <a:custGeom>
              <a:rect b="b" l="l" r="r" t="t"/>
              <a:pathLst>
                <a:path extrusionOk="0" h="1876" w="3637">
                  <a:moveTo>
                    <a:pt x="3636" y="0"/>
                  </a:moveTo>
                  <a:lnTo>
                    <a:pt x="3636" y="0"/>
                  </a:lnTo>
                  <a:cubicBezTo>
                    <a:pt x="3293" y="69"/>
                    <a:pt x="2973" y="183"/>
                    <a:pt x="2653" y="320"/>
                  </a:cubicBezTo>
                  <a:cubicBezTo>
                    <a:pt x="2333" y="458"/>
                    <a:pt x="2036" y="618"/>
                    <a:pt x="1738" y="778"/>
                  </a:cubicBezTo>
                  <a:cubicBezTo>
                    <a:pt x="1121" y="1098"/>
                    <a:pt x="549" y="1464"/>
                    <a:pt x="0" y="1875"/>
                  </a:cubicBezTo>
                  <a:cubicBezTo>
                    <a:pt x="321" y="1807"/>
                    <a:pt x="664" y="1692"/>
                    <a:pt x="984" y="1555"/>
                  </a:cubicBezTo>
                  <a:cubicBezTo>
                    <a:pt x="1281" y="1418"/>
                    <a:pt x="1601" y="1258"/>
                    <a:pt x="1898" y="1098"/>
                  </a:cubicBezTo>
                  <a:cubicBezTo>
                    <a:pt x="2493" y="778"/>
                    <a:pt x="3087" y="412"/>
                    <a:pt x="3636" y="0"/>
                  </a:cubicBezTo>
                  <a:close/>
                </a:path>
              </a:pathLst>
            </a:custGeom>
            <a:solidFill>
              <a:srgbClr val="3B13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1"/>
            <p:cNvSpPr/>
            <p:nvPr/>
          </p:nvSpPr>
          <p:spPr>
            <a:xfrm>
              <a:off x="3228628" y="2534954"/>
              <a:ext cx="75062" cy="117199"/>
            </a:xfrm>
            <a:custGeom>
              <a:rect b="b" l="l" r="r" t="t"/>
              <a:pathLst>
                <a:path extrusionOk="0" h="6998" w="4482">
                  <a:moveTo>
                    <a:pt x="0" y="0"/>
                  </a:moveTo>
                  <a:lnTo>
                    <a:pt x="0" y="0"/>
                  </a:lnTo>
                  <a:cubicBezTo>
                    <a:pt x="435" y="1326"/>
                    <a:pt x="1075" y="2584"/>
                    <a:pt x="1875" y="3750"/>
                  </a:cubicBezTo>
                  <a:cubicBezTo>
                    <a:pt x="2653" y="4894"/>
                    <a:pt x="3522" y="5991"/>
                    <a:pt x="4482" y="6997"/>
                  </a:cubicBezTo>
                  <a:cubicBezTo>
                    <a:pt x="3750" y="5831"/>
                    <a:pt x="2950" y="4688"/>
                    <a:pt x="2172" y="3544"/>
                  </a:cubicBezTo>
                  <a:cubicBezTo>
                    <a:pt x="1395" y="2401"/>
                    <a:pt x="663" y="123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1"/>
            <p:cNvSpPr/>
            <p:nvPr/>
          </p:nvSpPr>
          <p:spPr>
            <a:xfrm>
              <a:off x="2873605" y="2108702"/>
              <a:ext cx="269233" cy="295644"/>
            </a:xfrm>
            <a:custGeom>
              <a:rect b="b" l="l" r="r" t="t"/>
              <a:pathLst>
                <a:path extrusionOk="0" h="17653" w="16076">
                  <a:moveTo>
                    <a:pt x="8210" y="1"/>
                  </a:moveTo>
                  <a:cubicBezTo>
                    <a:pt x="4963" y="46"/>
                    <a:pt x="1670" y="1853"/>
                    <a:pt x="2036" y="4094"/>
                  </a:cubicBezTo>
                  <a:cubicBezTo>
                    <a:pt x="2310" y="5694"/>
                    <a:pt x="2013" y="8210"/>
                    <a:pt x="1487" y="10108"/>
                  </a:cubicBezTo>
                  <a:cubicBezTo>
                    <a:pt x="870" y="12280"/>
                    <a:pt x="1" y="13057"/>
                    <a:pt x="527" y="13995"/>
                  </a:cubicBezTo>
                  <a:cubicBezTo>
                    <a:pt x="2013" y="16611"/>
                    <a:pt x="4939" y="17652"/>
                    <a:pt x="7936" y="17652"/>
                  </a:cubicBezTo>
                  <a:cubicBezTo>
                    <a:pt x="9549" y="17652"/>
                    <a:pt x="11183" y="17350"/>
                    <a:pt x="12623" y="16830"/>
                  </a:cubicBezTo>
                  <a:cubicBezTo>
                    <a:pt x="14544" y="16167"/>
                    <a:pt x="16076" y="14681"/>
                    <a:pt x="15367" y="12692"/>
                  </a:cubicBezTo>
                  <a:cubicBezTo>
                    <a:pt x="14750" y="10999"/>
                    <a:pt x="13469" y="9787"/>
                    <a:pt x="13080" y="7935"/>
                  </a:cubicBezTo>
                  <a:cubicBezTo>
                    <a:pt x="12760" y="6495"/>
                    <a:pt x="12509" y="5031"/>
                    <a:pt x="12829" y="3545"/>
                  </a:cubicBezTo>
                  <a:cubicBezTo>
                    <a:pt x="13035" y="2516"/>
                    <a:pt x="13080" y="1784"/>
                    <a:pt x="12257" y="1167"/>
                  </a:cubicBezTo>
                  <a:cubicBezTo>
                    <a:pt x="11297" y="481"/>
                    <a:pt x="10154" y="92"/>
                    <a:pt x="8964" y="23"/>
                  </a:cubicBezTo>
                  <a:cubicBezTo>
                    <a:pt x="8713" y="1"/>
                    <a:pt x="8461" y="1"/>
                    <a:pt x="8210" y="1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1"/>
            <p:cNvSpPr/>
            <p:nvPr/>
          </p:nvSpPr>
          <p:spPr>
            <a:xfrm>
              <a:off x="2719792" y="1776373"/>
              <a:ext cx="274073" cy="479531"/>
            </a:xfrm>
            <a:custGeom>
              <a:rect b="b" l="l" r="r" t="t"/>
              <a:pathLst>
                <a:path extrusionOk="0" h="28633" w="16365">
                  <a:moveTo>
                    <a:pt x="10856" y="1"/>
                  </a:moveTo>
                  <a:cubicBezTo>
                    <a:pt x="7271" y="1"/>
                    <a:pt x="4206" y="3239"/>
                    <a:pt x="3971" y="7450"/>
                  </a:cubicBezTo>
                  <a:cubicBezTo>
                    <a:pt x="3720" y="11794"/>
                    <a:pt x="724" y="13441"/>
                    <a:pt x="473" y="17854"/>
                  </a:cubicBezTo>
                  <a:cubicBezTo>
                    <a:pt x="1" y="25690"/>
                    <a:pt x="5711" y="28632"/>
                    <a:pt x="9088" y="28632"/>
                  </a:cubicBezTo>
                  <a:cubicBezTo>
                    <a:pt x="10618" y="28632"/>
                    <a:pt x="11670" y="28028"/>
                    <a:pt x="11449" y="27001"/>
                  </a:cubicBezTo>
                  <a:cubicBezTo>
                    <a:pt x="11128" y="25492"/>
                    <a:pt x="5915" y="21398"/>
                    <a:pt x="6075" y="15636"/>
                  </a:cubicBezTo>
                  <a:cubicBezTo>
                    <a:pt x="6418" y="11840"/>
                    <a:pt x="8270" y="9988"/>
                    <a:pt x="9962" y="7427"/>
                  </a:cubicBezTo>
                  <a:cubicBezTo>
                    <a:pt x="11723" y="4797"/>
                    <a:pt x="16365" y="2122"/>
                    <a:pt x="14856" y="1390"/>
                  </a:cubicBezTo>
                  <a:cubicBezTo>
                    <a:pt x="13528" y="428"/>
                    <a:pt x="12158" y="1"/>
                    <a:pt x="10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41"/>
            <p:cNvSpPr/>
            <p:nvPr/>
          </p:nvSpPr>
          <p:spPr>
            <a:xfrm>
              <a:off x="2755649" y="2009889"/>
              <a:ext cx="34098" cy="127164"/>
            </a:xfrm>
            <a:custGeom>
              <a:rect b="b" l="l" r="r" t="t"/>
              <a:pathLst>
                <a:path extrusionOk="0" h="7593" w="2036">
                  <a:moveTo>
                    <a:pt x="1053" y="1"/>
                  </a:moveTo>
                  <a:lnTo>
                    <a:pt x="1053" y="1"/>
                  </a:lnTo>
                  <a:cubicBezTo>
                    <a:pt x="664" y="573"/>
                    <a:pt x="412" y="1213"/>
                    <a:pt x="275" y="1899"/>
                  </a:cubicBezTo>
                  <a:cubicBezTo>
                    <a:pt x="1" y="3271"/>
                    <a:pt x="184" y="4689"/>
                    <a:pt x="801" y="5946"/>
                  </a:cubicBezTo>
                  <a:cubicBezTo>
                    <a:pt x="1098" y="6564"/>
                    <a:pt x="1510" y="7135"/>
                    <a:pt x="2036" y="7593"/>
                  </a:cubicBezTo>
                  <a:cubicBezTo>
                    <a:pt x="435" y="5397"/>
                    <a:pt x="69" y="2539"/>
                    <a:pt x="1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41"/>
            <p:cNvSpPr/>
            <p:nvPr/>
          </p:nvSpPr>
          <p:spPr>
            <a:xfrm>
              <a:off x="2796246" y="1819666"/>
              <a:ext cx="394471" cy="422221"/>
            </a:xfrm>
            <a:custGeom>
              <a:rect b="b" l="l" r="r" t="t"/>
              <a:pathLst>
                <a:path extrusionOk="0" h="25211" w="23554">
                  <a:moveTo>
                    <a:pt x="12490" y="0"/>
                  </a:moveTo>
                  <a:cubicBezTo>
                    <a:pt x="7480" y="0"/>
                    <a:pt x="2922" y="4580"/>
                    <a:pt x="1601" y="10261"/>
                  </a:cubicBezTo>
                  <a:cubicBezTo>
                    <a:pt x="1" y="17076"/>
                    <a:pt x="1624" y="24004"/>
                    <a:pt x="8004" y="25079"/>
                  </a:cubicBezTo>
                  <a:cubicBezTo>
                    <a:pt x="8540" y="25167"/>
                    <a:pt x="9083" y="25210"/>
                    <a:pt x="9631" y="25210"/>
                  </a:cubicBezTo>
                  <a:cubicBezTo>
                    <a:pt x="14905" y="25210"/>
                    <a:pt x="20502" y="21214"/>
                    <a:pt x="21953" y="15040"/>
                  </a:cubicBezTo>
                  <a:cubicBezTo>
                    <a:pt x="23553" y="8203"/>
                    <a:pt x="20238" y="1801"/>
                    <a:pt x="14658" y="291"/>
                  </a:cubicBezTo>
                  <a:cubicBezTo>
                    <a:pt x="13932" y="94"/>
                    <a:pt x="13206" y="0"/>
                    <a:pt x="12490" y="0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41"/>
            <p:cNvSpPr/>
            <p:nvPr/>
          </p:nvSpPr>
          <p:spPr>
            <a:xfrm>
              <a:off x="2851967" y="1958205"/>
              <a:ext cx="46056" cy="25640"/>
            </a:xfrm>
            <a:custGeom>
              <a:rect b="b" l="l" r="r" t="t"/>
              <a:pathLst>
                <a:path extrusionOk="0" h="1531" w="2750">
                  <a:moveTo>
                    <a:pt x="1310" y="0"/>
                  </a:moveTo>
                  <a:cubicBezTo>
                    <a:pt x="672" y="0"/>
                    <a:pt x="45" y="249"/>
                    <a:pt x="12" y="777"/>
                  </a:cubicBezTo>
                  <a:cubicBezTo>
                    <a:pt x="0" y="1278"/>
                    <a:pt x="685" y="1530"/>
                    <a:pt x="1363" y="1530"/>
                  </a:cubicBezTo>
                  <a:cubicBezTo>
                    <a:pt x="1984" y="1530"/>
                    <a:pt x="2599" y="1318"/>
                    <a:pt x="2665" y="892"/>
                  </a:cubicBezTo>
                  <a:cubicBezTo>
                    <a:pt x="2749" y="312"/>
                    <a:pt x="2023" y="0"/>
                    <a:pt x="1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41"/>
            <p:cNvSpPr/>
            <p:nvPr/>
          </p:nvSpPr>
          <p:spPr>
            <a:xfrm>
              <a:off x="2977225" y="1978638"/>
              <a:ext cx="49924" cy="27466"/>
            </a:xfrm>
            <a:custGeom>
              <a:rect b="b" l="l" r="r" t="t"/>
              <a:pathLst>
                <a:path extrusionOk="0" h="1640" w="2981">
                  <a:moveTo>
                    <a:pt x="1078" y="1"/>
                  </a:moveTo>
                  <a:cubicBezTo>
                    <a:pt x="645" y="1"/>
                    <a:pt x="272" y="152"/>
                    <a:pt x="171" y="518"/>
                  </a:cubicBezTo>
                  <a:cubicBezTo>
                    <a:pt x="1" y="1136"/>
                    <a:pt x="1063" y="1639"/>
                    <a:pt x="1876" y="1639"/>
                  </a:cubicBezTo>
                  <a:cubicBezTo>
                    <a:pt x="2266" y="1639"/>
                    <a:pt x="2598" y="1524"/>
                    <a:pt x="2709" y="1250"/>
                  </a:cubicBezTo>
                  <a:cubicBezTo>
                    <a:pt x="2980" y="570"/>
                    <a:pt x="1918" y="1"/>
                    <a:pt x="1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41"/>
            <p:cNvSpPr/>
            <p:nvPr/>
          </p:nvSpPr>
          <p:spPr>
            <a:xfrm>
              <a:off x="2972535" y="2027324"/>
              <a:ext cx="37699" cy="19193"/>
            </a:xfrm>
            <a:custGeom>
              <a:rect b="b" l="l" r="r" t="t"/>
              <a:pathLst>
                <a:path extrusionOk="0" h="1146" w="2251">
                  <a:moveTo>
                    <a:pt x="1057" y="0"/>
                  </a:moveTo>
                  <a:cubicBezTo>
                    <a:pt x="954" y="0"/>
                    <a:pt x="851" y="12"/>
                    <a:pt x="748" y="35"/>
                  </a:cubicBezTo>
                  <a:cubicBezTo>
                    <a:pt x="656" y="80"/>
                    <a:pt x="565" y="103"/>
                    <a:pt x="474" y="149"/>
                  </a:cubicBezTo>
                  <a:lnTo>
                    <a:pt x="222" y="263"/>
                  </a:lnTo>
                  <a:cubicBezTo>
                    <a:pt x="0" y="425"/>
                    <a:pt x="134" y="763"/>
                    <a:pt x="372" y="763"/>
                  </a:cubicBezTo>
                  <a:cubicBezTo>
                    <a:pt x="404" y="763"/>
                    <a:pt x="438" y="757"/>
                    <a:pt x="474" y="744"/>
                  </a:cubicBezTo>
                  <a:lnTo>
                    <a:pt x="496" y="744"/>
                  </a:lnTo>
                  <a:lnTo>
                    <a:pt x="702" y="652"/>
                  </a:lnTo>
                  <a:cubicBezTo>
                    <a:pt x="748" y="652"/>
                    <a:pt x="817" y="606"/>
                    <a:pt x="885" y="606"/>
                  </a:cubicBezTo>
                  <a:cubicBezTo>
                    <a:pt x="952" y="580"/>
                    <a:pt x="1019" y="568"/>
                    <a:pt x="1091" y="568"/>
                  </a:cubicBezTo>
                  <a:cubicBezTo>
                    <a:pt x="1141" y="568"/>
                    <a:pt x="1194" y="574"/>
                    <a:pt x="1251" y="583"/>
                  </a:cubicBezTo>
                  <a:cubicBezTo>
                    <a:pt x="1365" y="583"/>
                    <a:pt x="1457" y="652"/>
                    <a:pt x="1548" y="721"/>
                  </a:cubicBezTo>
                  <a:cubicBezTo>
                    <a:pt x="1663" y="812"/>
                    <a:pt x="1731" y="904"/>
                    <a:pt x="1823" y="1018"/>
                  </a:cubicBezTo>
                  <a:lnTo>
                    <a:pt x="1823" y="1041"/>
                  </a:lnTo>
                  <a:cubicBezTo>
                    <a:pt x="1860" y="1115"/>
                    <a:pt x="1921" y="1146"/>
                    <a:pt x="1984" y="1146"/>
                  </a:cubicBezTo>
                  <a:cubicBezTo>
                    <a:pt x="2114" y="1146"/>
                    <a:pt x="2250" y="1012"/>
                    <a:pt x="2189" y="858"/>
                  </a:cubicBezTo>
                  <a:cubicBezTo>
                    <a:pt x="2143" y="675"/>
                    <a:pt x="2028" y="492"/>
                    <a:pt x="1914" y="355"/>
                  </a:cubicBezTo>
                  <a:cubicBezTo>
                    <a:pt x="1754" y="195"/>
                    <a:pt x="1571" y="103"/>
                    <a:pt x="1365" y="35"/>
                  </a:cubicBezTo>
                  <a:cubicBezTo>
                    <a:pt x="1262" y="12"/>
                    <a:pt x="1160" y="0"/>
                    <a:pt x="1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1"/>
            <p:cNvSpPr/>
            <p:nvPr/>
          </p:nvSpPr>
          <p:spPr>
            <a:xfrm>
              <a:off x="2847562" y="2006356"/>
              <a:ext cx="36409" cy="18941"/>
            </a:xfrm>
            <a:custGeom>
              <a:rect b="b" l="l" r="r" t="t"/>
              <a:pathLst>
                <a:path extrusionOk="0" h="1131" w="2174">
                  <a:moveTo>
                    <a:pt x="996" y="0"/>
                  </a:moveTo>
                  <a:cubicBezTo>
                    <a:pt x="893" y="0"/>
                    <a:pt x="790" y="18"/>
                    <a:pt x="687" y="52"/>
                  </a:cubicBezTo>
                  <a:cubicBezTo>
                    <a:pt x="572" y="75"/>
                    <a:pt x="481" y="98"/>
                    <a:pt x="390" y="143"/>
                  </a:cubicBezTo>
                  <a:lnTo>
                    <a:pt x="161" y="281"/>
                  </a:lnTo>
                  <a:cubicBezTo>
                    <a:pt x="47" y="326"/>
                    <a:pt x="1" y="486"/>
                    <a:pt x="47" y="601"/>
                  </a:cubicBezTo>
                  <a:cubicBezTo>
                    <a:pt x="80" y="701"/>
                    <a:pt x="175" y="765"/>
                    <a:pt x="277" y="765"/>
                  </a:cubicBezTo>
                  <a:cubicBezTo>
                    <a:pt x="314" y="765"/>
                    <a:pt x="353" y="756"/>
                    <a:pt x="390" y="738"/>
                  </a:cubicBezTo>
                  <a:lnTo>
                    <a:pt x="412" y="738"/>
                  </a:lnTo>
                  <a:lnTo>
                    <a:pt x="618" y="646"/>
                  </a:lnTo>
                  <a:cubicBezTo>
                    <a:pt x="687" y="646"/>
                    <a:pt x="755" y="601"/>
                    <a:pt x="801" y="601"/>
                  </a:cubicBezTo>
                  <a:cubicBezTo>
                    <a:pt x="868" y="574"/>
                    <a:pt x="943" y="563"/>
                    <a:pt x="1016" y="563"/>
                  </a:cubicBezTo>
                  <a:cubicBezTo>
                    <a:pt x="1068" y="563"/>
                    <a:pt x="1120" y="568"/>
                    <a:pt x="1167" y="578"/>
                  </a:cubicBezTo>
                  <a:cubicBezTo>
                    <a:pt x="1281" y="601"/>
                    <a:pt x="1396" y="646"/>
                    <a:pt x="1487" y="715"/>
                  </a:cubicBezTo>
                  <a:cubicBezTo>
                    <a:pt x="1579" y="806"/>
                    <a:pt x="1670" y="898"/>
                    <a:pt x="1739" y="1012"/>
                  </a:cubicBezTo>
                  <a:lnTo>
                    <a:pt x="1762" y="1035"/>
                  </a:lnTo>
                  <a:cubicBezTo>
                    <a:pt x="1806" y="1102"/>
                    <a:pt x="1867" y="1130"/>
                    <a:pt x="1927" y="1130"/>
                  </a:cubicBezTo>
                  <a:cubicBezTo>
                    <a:pt x="2053" y="1130"/>
                    <a:pt x="2174" y="1007"/>
                    <a:pt x="2127" y="852"/>
                  </a:cubicBezTo>
                  <a:cubicBezTo>
                    <a:pt x="2082" y="669"/>
                    <a:pt x="1967" y="509"/>
                    <a:pt x="1830" y="349"/>
                  </a:cubicBezTo>
                  <a:cubicBezTo>
                    <a:pt x="1693" y="212"/>
                    <a:pt x="1510" y="98"/>
                    <a:pt x="1304" y="52"/>
                  </a:cubicBezTo>
                  <a:cubicBezTo>
                    <a:pt x="1201" y="18"/>
                    <a:pt x="1098" y="0"/>
                    <a:pt x="9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41"/>
            <p:cNvSpPr/>
            <p:nvPr/>
          </p:nvSpPr>
          <p:spPr>
            <a:xfrm>
              <a:off x="2894289" y="2117897"/>
              <a:ext cx="50946" cy="16898"/>
            </a:xfrm>
            <a:custGeom>
              <a:rect b="b" l="l" r="r" t="t"/>
              <a:pathLst>
                <a:path extrusionOk="0" h="1009" w="3042">
                  <a:moveTo>
                    <a:pt x="3042" y="0"/>
                  </a:moveTo>
                  <a:lnTo>
                    <a:pt x="3042" y="0"/>
                  </a:lnTo>
                  <a:cubicBezTo>
                    <a:pt x="2584" y="252"/>
                    <a:pt x="2081" y="458"/>
                    <a:pt x="1578" y="595"/>
                  </a:cubicBezTo>
                  <a:cubicBezTo>
                    <a:pt x="1327" y="663"/>
                    <a:pt x="1075" y="686"/>
                    <a:pt x="801" y="709"/>
                  </a:cubicBezTo>
                  <a:cubicBezTo>
                    <a:pt x="717" y="717"/>
                    <a:pt x="631" y="719"/>
                    <a:pt x="543" y="719"/>
                  </a:cubicBezTo>
                  <a:cubicBezTo>
                    <a:pt x="366" y="719"/>
                    <a:pt x="183" y="709"/>
                    <a:pt x="1" y="709"/>
                  </a:cubicBezTo>
                  <a:cubicBezTo>
                    <a:pt x="229" y="846"/>
                    <a:pt x="504" y="938"/>
                    <a:pt x="801" y="984"/>
                  </a:cubicBezTo>
                  <a:cubicBezTo>
                    <a:pt x="906" y="1001"/>
                    <a:pt x="1014" y="1009"/>
                    <a:pt x="1123" y="1009"/>
                  </a:cubicBezTo>
                  <a:cubicBezTo>
                    <a:pt x="1299" y="1009"/>
                    <a:pt x="1477" y="989"/>
                    <a:pt x="1647" y="961"/>
                  </a:cubicBezTo>
                  <a:cubicBezTo>
                    <a:pt x="1921" y="892"/>
                    <a:pt x="2196" y="755"/>
                    <a:pt x="2447" y="595"/>
                  </a:cubicBezTo>
                  <a:cubicBezTo>
                    <a:pt x="2676" y="435"/>
                    <a:pt x="2882" y="229"/>
                    <a:pt x="30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41"/>
            <p:cNvSpPr/>
            <p:nvPr/>
          </p:nvSpPr>
          <p:spPr>
            <a:xfrm>
              <a:off x="2893148" y="2002626"/>
              <a:ext cx="35999" cy="92698"/>
            </a:xfrm>
            <a:custGeom>
              <a:rect b="b" l="l" r="r" t="t"/>
              <a:pathLst>
                <a:path extrusionOk="0" h="4917" w="1647">
                  <a:moveTo>
                    <a:pt x="1624" y="0"/>
                  </a:moveTo>
                  <a:lnTo>
                    <a:pt x="1624" y="0"/>
                  </a:lnTo>
                  <a:cubicBezTo>
                    <a:pt x="1326" y="412"/>
                    <a:pt x="1052" y="847"/>
                    <a:pt x="846" y="1304"/>
                  </a:cubicBezTo>
                  <a:cubicBezTo>
                    <a:pt x="617" y="1738"/>
                    <a:pt x="412" y="2196"/>
                    <a:pt x="229" y="2676"/>
                  </a:cubicBezTo>
                  <a:cubicBezTo>
                    <a:pt x="137" y="2927"/>
                    <a:pt x="69" y="3179"/>
                    <a:pt x="23" y="3430"/>
                  </a:cubicBezTo>
                  <a:cubicBezTo>
                    <a:pt x="0" y="3728"/>
                    <a:pt x="69" y="4025"/>
                    <a:pt x="252" y="4254"/>
                  </a:cubicBezTo>
                  <a:cubicBezTo>
                    <a:pt x="412" y="4459"/>
                    <a:pt x="640" y="4620"/>
                    <a:pt x="892" y="4711"/>
                  </a:cubicBezTo>
                  <a:cubicBezTo>
                    <a:pt x="1143" y="4825"/>
                    <a:pt x="1372" y="4894"/>
                    <a:pt x="1646" y="4917"/>
                  </a:cubicBezTo>
                  <a:cubicBezTo>
                    <a:pt x="1532" y="4848"/>
                    <a:pt x="1418" y="4780"/>
                    <a:pt x="1303" y="4711"/>
                  </a:cubicBezTo>
                  <a:cubicBezTo>
                    <a:pt x="1212" y="4642"/>
                    <a:pt x="1098" y="4574"/>
                    <a:pt x="1006" y="4505"/>
                  </a:cubicBezTo>
                  <a:cubicBezTo>
                    <a:pt x="777" y="4414"/>
                    <a:pt x="595" y="4277"/>
                    <a:pt x="457" y="4094"/>
                  </a:cubicBezTo>
                  <a:cubicBezTo>
                    <a:pt x="206" y="3728"/>
                    <a:pt x="366" y="3270"/>
                    <a:pt x="549" y="2813"/>
                  </a:cubicBezTo>
                  <a:cubicBezTo>
                    <a:pt x="732" y="2356"/>
                    <a:pt x="938" y="1921"/>
                    <a:pt x="1120" y="1441"/>
                  </a:cubicBezTo>
                  <a:cubicBezTo>
                    <a:pt x="1303" y="938"/>
                    <a:pt x="1486" y="481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41"/>
            <p:cNvSpPr/>
            <p:nvPr/>
          </p:nvSpPr>
          <p:spPr>
            <a:xfrm>
              <a:off x="3104542" y="2096058"/>
              <a:ext cx="16094" cy="12427"/>
            </a:xfrm>
            <a:custGeom>
              <a:rect b="b" l="l" r="r" t="t"/>
              <a:pathLst>
                <a:path extrusionOk="0" h="742" w="961">
                  <a:moveTo>
                    <a:pt x="961" y="1"/>
                  </a:moveTo>
                  <a:cubicBezTo>
                    <a:pt x="755" y="47"/>
                    <a:pt x="549" y="115"/>
                    <a:pt x="389" y="252"/>
                  </a:cubicBezTo>
                  <a:cubicBezTo>
                    <a:pt x="206" y="367"/>
                    <a:pt x="92" y="550"/>
                    <a:pt x="0" y="733"/>
                  </a:cubicBezTo>
                  <a:cubicBezTo>
                    <a:pt x="31" y="739"/>
                    <a:pt x="62" y="742"/>
                    <a:pt x="92" y="742"/>
                  </a:cubicBezTo>
                  <a:cubicBezTo>
                    <a:pt x="176" y="742"/>
                    <a:pt x="260" y="720"/>
                    <a:pt x="343" y="687"/>
                  </a:cubicBezTo>
                  <a:cubicBezTo>
                    <a:pt x="435" y="641"/>
                    <a:pt x="526" y="595"/>
                    <a:pt x="595" y="550"/>
                  </a:cubicBezTo>
                  <a:cubicBezTo>
                    <a:pt x="686" y="481"/>
                    <a:pt x="755" y="390"/>
                    <a:pt x="823" y="321"/>
                  </a:cubicBezTo>
                  <a:cubicBezTo>
                    <a:pt x="892" y="230"/>
                    <a:pt x="938" y="115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41"/>
            <p:cNvSpPr/>
            <p:nvPr/>
          </p:nvSpPr>
          <p:spPr>
            <a:xfrm>
              <a:off x="2854847" y="1766910"/>
              <a:ext cx="519692" cy="742484"/>
            </a:xfrm>
            <a:custGeom>
              <a:rect b="b" l="l" r="r" t="t"/>
              <a:pathLst>
                <a:path extrusionOk="0" h="44334" w="31031">
                  <a:moveTo>
                    <a:pt x="10520" y="1"/>
                  </a:moveTo>
                  <a:cubicBezTo>
                    <a:pt x="7593" y="1"/>
                    <a:pt x="4730" y="931"/>
                    <a:pt x="2881" y="3030"/>
                  </a:cubicBezTo>
                  <a:cubicBezTo>
                    <a:pt x="0" y="6277"/>
                    <a:pt x="984" y="10119"/>
                    <a:pt x="7226" y="11422"/>
                  </a:cubicBezTo>
                  <a:cubicBezTo>
                    <a:pt x="8164" y="11628"/>
                    <a:pt x="9101" y="11605"/>
                    <a:pt x="9833" y="12314"/>
                  </a:cubicBezTo>
                  <a:cubicBezTo>
                    <a:pt x="11068" y="13549"/>
                    <a:pt x="10953" y="15607"/>
                    <a:pt x="12554" y="16613"/>
                  </a:cubicBezTo>
                  <a:cubicBezTo>
                    <a:pt x="14292" y="17687"/>
                    <a:pt x="15252" y="17184"/>
                    <a:pt x="16601" y="18053"/>
                  </a:cubicBezTo>
                  <a:cubicBezTo>
                    <a:pt x="17379" y="18533"/>
                    <a:pt x="17425" y="19654"/>
                    <a:pt x="17104" y="20500"/>
                  </a:cubicBezTo>
                  <a:cubicBezTo>
                    <a:pt x="15687" y="23976"/>
                    <a:pt x="11617" y="25874"/>
                    <a:pt x="13354" y="30653"/>
                  </a:cubicBezTo>
                  <a:cubicBezTo>
                    <a:pt x="14086" y="32688"/>
                    <a:pt x="16030" y="32939"/>
                    <a:pt x="15915" y="35180"/>
                  </a:cubicBezTo>
                  <a:cubicBezTo>
                    <a:pt x="15824" y="37216"/>
                    <a:pt x="15252" y="40440"/>
                    <a:pt x="16510" y="42155"/>
                  </a:cubicBezTo>
                  <a:cubicBezTo>
                    <a:pt x="17547" y="43531"/>
                    <a:pt x="19159" y="44333"/>
                    <a:pt x="20859" y="44333"/>
                  </a:cubicBezTo>
                  <a:cubicBezTo>
                    <a:pt x="21108" y="44333"/>
                    <a:pt x="21358" y="44316"/>
                    <a:pt x="21609" y="44281"/>
                  </a:cubicBezTo>
                  <a:cubicBezTo>
                    <a:pt x="26091" y="43641"/>
                    <a:pt x="26297" y="39205"/>
                    <a:pt x="26205" y="35592"/>
                  </a:cubicBezTo>
                  <a:cubicBezTo>
                    <a:pt x="26160" y="33054"/>
                    <a:pt x="28446" y="31682"/>
                    <a:pt x="29224" y="29487"/>
                  </a:cubicBezTo>
                  <a:cubicBezTo>
                    <a:pt x="31030" y="24456"/>
                    <a:pt x="24102" y="20431"/>
                    <a:pt x="23804" y="15172"/>
                  </a:cubicBezTo>
                  <a:cubicBezTo>
                    <a:pt x="23507" y="10096"/>
                    <a:pt x="22592" y="5225"/>
                    <a:pt x="17996" y="2161"/>
                  </a:cubicBezTo>
                  <a:cubicBezTo>
                    <a:pt x="15940" y="783"/>
                    <a:pt x="13203" y="1"/>
                    <a:pt x="10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41"/>
            <p:cNvSpPr/>
            <p:nvPr/>
          </p:nvSpPr>
          <p:spPr>
            <a:xfrm>
              <a:off x="3127521" y="1834120"/>
              <a:ext cx="177323" cy="585945"/>
            </a:xfrm>
            <a:custGeom>
              <a:rect b="b" l="l" r="r" t="t"/>
              <a:pathLst>
                <a:path extrusionOk="0" h="34987" w="10588">
                  <a:moveTo>
                    <a:pt x="0" y="0"/>
                  </a:moveTo>
                  <a:cubicBezTo>
                    <a:pt x="755" y="297"/>
                    <a:pt x="1441" y="755"/>
                    <a:pt x="2013" y="1326"/>
                  </a:cubicBezTo>
                  <a:cubicBezTo>
                    <a:pt x="2584" y="1898"/>
                    <a:pt x="3064" y="2561"/>
                    <a:pt x="3430" y="3270"/>
                  </a:cubicBezTo>
                  <a:cubicBezTo>
                    <a:pt x="3773" y="4002"/>
                    <a:pt x="4048" y="4756"/>
                    <a:pt x="4231" y="5534"/>
                  </a:cubicBezTo>
                  <a:cubicBezTo>
                    <a:pt x="4391" y="6334"/>
                    <a:pt x="4482" y="7135"/>
                    <a:pt x="4528" y="7935"/>
                  </a:cubicBezTo>
                  <a:cubicBezTo>
                    <a:pt x="4619" y="9558"/>
                    <a:pt x="4848" y="11182"/>
                    <a:pt x="5168" y="12783"/>
                  </a:cubicBezTo>
                  <a:cubicBezTo>
                    <a:pt x="5351" y="13583"/>
                    <a:pt x="5603" y="14360"/>
                    <a:pt x="5946" y="15115"/>
                  </a:cubicBezTo>
                  <a:cubicBezTo>
                    <a:pt x="6266" y="15870"/>
                    <a:pt x="6700" y="16578"/>
                    <a:pt x="7226" y="17219"/>
                  </a:cubicBezTo>
                  <a:cubicBezTo>
                    <a:pt x="7752" y="17813"/>
                    <a:pt x="8255" y="18454"/>
                    <a:pt x="8712" y="19094"/>
                  </a:cubicBezTo>
                  <a:cubicBezTo>
                    <a:pt x="9170" y="19757"/>
                    <a:pt x="9559" y="20466"/>
                    <a:pt x="9833" y="21198"/>
                  </a:cubicBezTo>
                  <a:cubicBezTo>
                    <a:pt x="10107" y="21952"/>
                    <a:pt x="10245" y="22730"/>
                    <a:pt x="10245" y="23530"/>
                  </a:cubicBezTo>
                  <a:cubicBezTo>
                    <a:pt x="10222" y="24307"/>
                    <a:pt x="10039" y="25085"/>
                    <a:pt x="9696" y="25817"/>
                  </a:cubicBezTo>
                  <a:cubicBezTo>
                    <a:pt x="9010" y="27257"/>
                    <a:pt x="8187" y="28675"/>
                    <a:pt x="7615" y="30207"/>
                  </a:cubicBezTo>
                  <a:cubicBezTo>
                    <a:pt x="7340" y="30984"/>
                    <a:pt x="7112" y="31762"/>
                    <a:pt x="6997" y="32585"/>
                  </a:cubicBezTo>
                  <a:cubicBezTo>
                    <a:pt x="6883" y="33385"/>
                    <a:pt x="6952" y="34209"/>
                    <a:pt x="7226" y="34986"/>
                  </a:cubicBezTo>
                  <a:cubicBezTo>
                    <a:pt x="6997" y="34209"/>
                    <a:pt x="6952" y="33385"/>
                    <a:pt x="7112" y="32585"/>
                  </a:cubicBezTo>
                  <a:cubicBezTo>
                    <a:pt x="7249" y="31808"/>
                    <a:pt x="7478" y="31030"/>
                    <a:pt x="7798" y="30276"/>
                  </a:cubicBezTo>
                  <a:cubicBezTo>
                    <a:pt x="8095" y="29521"/>
                    <a:pt x="8438" y="28812"/>
                    <a:pt x="8827" y="28080"/>
                  </a:cubicBezTo>
                  <a:cubicBezTo>
                    <a:pt x="9193" y="27349"/>
                    <a:pt x="9604" y="26663"/>
                    <a:pt x="9970" y="25931"/>
                  </a:cubicBezTo>
                  <a:cubicBezTo>
                    <a:pt x="10336" y="25176"/>
                    <a:pt x="10542" y="24353"/>
                    <a:pt x="10565" y="23530"/>
                  </a:cubicBezTo>
                  <a:cubicBezTo>
                    <a:pt x="10588" y="22707"/>
                    <a:pt x="10450" y="21861"/>
                    <a:pt x="10153" y="21083"/>
                  </a:cubicBezTo>
                  <a:cubicBezTo>
                    <a:pt x="9581" y="19528"/>
                    <a:pt x="8552" y="18202"/>
                    <a:pt x="7501" y="16967"/>
                  </a:cubicBezTo>
                  <a:cubicBezTo>
                    <a:pt x="6997" y="16373"/>
                    <a:pt x="6563" y="15687"/>
                    <a:pt x="6243" y="14978"/>
                  </a:cubicBezTo>
                  <a:cubicBezTo>
                    <a:pt x="5900" y="14246"/>
                    <a:pt x="5648" y="13469"/>
                    <a:pt x="5488" y="12691"/>
                  </a:cubicBezTo>
                  <a:cubicBezTo>
                    <a:pt x="5145" y="11113"/>
                    <a:pt x="4917" y="9513"/>
                    <a:pt x="4779" y="7889"/>
                  </a:cubicBezTo>
                  <a:cubicBezTo>
                    <a:pt x="4734" y="7089"/>
                    <a:pt x="4619" y="6266"/>
                    <a:pt x="4436" y="5488"/>
                  </a:cubicBezTo>
                  <a:cubicBezTo>
                    <a:pt x="4231" y="4688"/>
                    <a:pt x="3956" y="3910"/>
                    <a:pt x="3567" y="3201"/>
                  </a:cubicBezTo>
                  <a:cubicBezTo>
                    <a:pt x="2813" y="1715"/>
                    <a:pt x="1532" y="59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41"/>
            <p:cNvSpPr/>
            <p:nvPr/>
          </p:nvSpPr>
          <p:spPr>
            <a:xfrm>
              <a:off x="2875900" y="1788917"/>
              <a:ext cx="62451" cy="90788"/>
            </a:xfrm>
            <a:custGeom>
              <a:rect b="b" l="l" r="r" t="t"/>
              <a:pathLst>
                <a:path extrusionOk="0" h="5421" w="3729">
                  <a:moveTo>
                    <a:pt x="3728" y="1"/>
                  </a:moveTo>
                  <a:cubicBezTo>
                    <a:pt x="2608" y="390"/>
                    <a:pt x="1647" y="1121"/>
                    <a:pt x="961" y="2105"/>
                  </a:cubicBezTo>
                  <a:cubicBezTo>
                    <a:pt x="618" y="2585"/>
                    <a:pt x="344" y="3111"/>
                    <a:pt x="207" y="3682"/>
                  </a:cubicBezTo>
                  <a:cubicBezTo>
                    <a:pt x="47" y="4254"/>
                    <a:pt x="1" y="4849"/>
                    <a:pt x="70" y="5420"/>
                  </a:cubicBezTo>
                  <a:cubicBezTo>
                    <a:pt x="138" y="4871"/>
                    <a:pt x="275" y="4300"/>
                    <a:pt x="458" y="3774"/>
                  </a:cubicBezTo>
                  <a:cubicBezTo>
                    <a:pt x="664" y="3248"/>
                    <a:pt x="916" y="2745"/>
                    <a:pt x="1259" y="2288"/>
                  </a:cubicBezTo>
                  <a:cubicBezTo>
                    <a:pt x="1579" y="1830"/>
                    <a:pt x="1945" y="1419"/>
                    <a:pt x="2379" y="1053"/>
                  </a:cubicBezTo>
                  <a:cubicBezTo>
                    <a:pt x="2814" y="664"/>
                    <a:pt x="3248" y="321"/>
                    <a:pt x="3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41"/>
            <p:cNvSpPr/>
            <p:nvPr/>
          </p:nvSpPr>
          <p:spPr>
            <a:xfrm>
              <a:off x="3070846" y="2126907"/>
              <a:ext cx="59370" cy="53659"/>
            </a:xfrm>
            <a:custGeom>
              <a:rect b="b" l="l" r="r" t="t"/>
              <a:pathLst>
                <a:path extrusionOk="0" h="3204" w="3545">
                  <a:moveTo>
                    <a:pt x="1762" y="0"/>
                  </a:moveTo>
                  <a:cubicBezTo>
                    <a:pt x="1077" y="0"/>
                    <a:pt x="431" y="433"/>
                    <a:pt x="229" y="1132"/>
                  </a:cubicBezTo>
                  <a:cubicBezTo>
                    <a:pt x="0" y="1932"/>
                    <a:pt x="412" y="2801"/>
                    <a:pt x="1189" y="3121"/>
                  </a:cubicBezTo>
                  <a:cubicBezTo>
                    <a:pt x="1356" y="3177"/>
                    <a:pt x="1526" y="3203"/>
                    <a:pt x="1693" y="3203"/>
                  </a:cubicBezTo>
                  <a:cubicBezTo>
                    <a:pt x="2351" y="3203"/>
                    <a:pt x="2969" y="2794"/>
                    <a:pt x="3224" y="2138"/>
                  </a:cubicBezTo>
                  <a:cubicBezTo>
                    <a:pt x="3544" y="1315"/>
                    <a:pt x="3110" y="377"/>
                    <a:pt x="2264" y="80"/>
                  </a:cubicBezTo>
                  <a:cubicBezTo>
                    <a:pt x="2098" y="26"/>
                    <a:pt x="1929" y="0"/>
                    <a:pt x="1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41"/>
            <p:cNvSpPr/>
            <p:nvPr/>
          </p:nvSpPr>
          <p:spPr>
            <a:xfrm>
              <a:off x="3099568" y="2138949"/>
              <a:ext cx="14939" cy="25691"/>
            </a:xfrm>
            <a:custGeom>
              <a:rect b="b" l="l" r="r" t="t"/>
              <a:pathLst>
                <a:path extrusionOk="0" h="1534" w="892">
                  <a:moveTo>
                    <a:pt x="0" y="1"/>
                  </a:moveTo>
                  <a:cubicBezTo>
                    <a:pt x="183" y="207"/>
                    <a:pt x="343" y="435"/>
                    <a:pt x="480" y="710"/>
                  </a:cubicBezTo>
                  <a:cubicBezTo>
                    <a:pt x="526" y="824"/>
                    <a:pt x="572" y="939"/>
                    <a:pt x="595" y="1076"/>
                  </a:cubicBezTo>
                  <a:cubicBezTo>
                    <a:pt x="617" y="1213"/>
                    <a:pt x="617" y="1350"/>
                    <a:pt x="617" y="1533"/>
                  </a:cubicBezTo>
                  <a:cubicBezTo>
                    <a:pt x="755" y="1396"/>
                    <a:pt x="846" y="1259"/>
                    <a:pt x="869" y="1076"/>
                  </a:cubicBezTo>
                  <a:cubicBezTo>
                    <a:pt x="892" y="984"/>
                    <a:pt x="892" y="893"/>
                    <a:pt x="892" y="801"/>
                  </a:cubicBezTo>
                  <a:cubicBezTo>
                    <a:pt x="869" y="710"/>
                    <a:pt x="846" y="641"/>
                    <a:pt x="800" y="550"/>
                  </a:cubicBezTo>
                  <a:cubicBezTo>
                    <a:pt x="732" y="390"/>
                    <a:pt x="617" y="253"/>
                    <a:pt x="457" y="161"/>
                  </a:cubicBezTo>
                  <a:cubicBezTo>
                    <a:pt x="320" y="47"/>
                    <a:pt x="16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41"/>
            <p:cNvSpPr/>
            <p:nvPr/>
          </p:nvSpPr>
          <p:spPr>
            <a:xfrm>
              <a:off x="1761475" y="4529802"/>
              <a:ext cx="198006" cy="397267"/>
            </a:xfrm>
            <a:custGeom>
              <a:rect b="b" l="l" r="r" t="t"/>
              <a:pathLst>
                <a:path extrusionOk="0" h="23721" w="11823">
                  <a:moveTo>
                    <a:pt x="8211" y="1"/>
                  </a:moveTo>
                  <a:cubicBezTo>
                    <a:pt x="7290" y="1"/>
                    <a:pt x="6311" y="99"/>
                    <a:pt x="5465" y="140"/>
                  </a:cubicBezTo>
                  <a:cubicBezTo>
                    <a:pt x="0" y="414"/>
                    <a:pt x="1532" y="9972"/>
                    <a:pt x="1944" y="16055"/>
                  </a:cubicBezTo>
                  <a:cubicBezTo>
                    <a:pt x="2104" y="18524"/>
                    <a:pt x="1990" y="21954"/>
                    <a:pt x="4391" y="23441"/>
                  </a:cubicBezTo>
                  <a:cubicBezTo>
                    <a:pt x="4743" y="23629"/>
                    <a:pt x="5130" y="23721"/>
                    <a:pt x="5516" y="23721"/>
                  </a:cubicBezTo>
                  <a:cubicBezTo>
                    <a:pt x="6207" y="23721"/>
                    <a:pt x="6894" y="23427"/>
                    <a:pt x="7363" y="22869"/>
                  </a:cubicBezTo>
                  <a:cubicBezTo>
                    <a:pt x="10725" y="19119"/>
                    <a:pt x="11822" y="4622"/>
                    <a:pt x="11525" y="1900"/>
                  </a:cubicBezTo>
                  <a:cubicBezTo>
                    <a:pt x="11363" y="324"/>
                    <a:pt x="9881" y="1"/>
                    <a:pt x="8211" y="1"/>
                  </a:cubicBezTo>
                  <a:close/>
                </a:path>
              </a:pathLst>
            </a:custGeom>
            <a:solidFill>
              <a:srgbClr val="9E4E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41"/>
            <p:cNvSpPr/>
            <p:nvPr/>
          </p:nvSpPr>
          <p:spPr>
            <a:xfrm>
              <a:off x="1762647" y="4784554"/>
              <a:ext cx="392143" cy="192998"/>
            </a:xfrm>
            <a:custGeom>
              <a:rect b="b" l="l" r="r" t="t"/>
              <a:pathLst>
                <a:path extrusionOk="0" h="11524" w="23415">
                  <a:moveTo>
                    <a:pt x="10741" y="0"/>
                  </a:moveTo>
                  <a:cubicBezTo>
                    <a:pt x="10323" y="0"/>
                    <a:pt x="9908" y="161"/>
                    <a:pt x="9603" y="478"/>
                  </a:cubicBezTo>
                  <a:cubicBezTo>
                    <a:pt x="9145" y="890"/>
                    <a:pt x="8871" y="1438"/>
                    <a:pt x="8780" y="2033"/>
                  </a:cubicBezTo>
                  <a:cubicBezTo>
                    <a:pt x="8574" y="3725"/>
                    <a:pt x="9100" y="4228"/>
                    <a:pt x="8116" y="4274"/>
                  </a:cubicBezTo>
                  <a:cubicBezTo>
                    <a:pt x="7568" y="4274"/>
                    <a:pt x="7019" y="4091"/>
                    <a:pt x="6607" y="3748"/>
                  </a:cubicBezTo>
                  <a:cubicBezTo>
                    <a:pt x="3840" y="1621"/>
                    <a:pt x="3863" y="1461"/>
                    <a:pt x="2926" y="1095"/>
                  </a:cubicBezTo>
                  <a:cubicBezTo>
                    <a:pt x="2652" y="985"/>
                    <a:pt x="2407" y="933"/>
                    <a:pt x="2187" y="933"/>
                  </a:cubicBezTo>
                  <a:cubicBezTo>
                    <a:pt x="1" y="933"/>
                    <a:pt x="348" y="6055"/>
                    <a:pt x="639" y="9213"/>
                  </a:cubicBezTo>
                  <a:cubicBezTo>
                    <a:pt x="639" y="9625"/>
                    <a:pt x="753" y="10036"/>
                    <a:pt x="982" y="10402"/>
                  </a:cubicBezTo>
                  <a:cubicBezTo>
                    <a:pt x="1302" y="10859"/>
                    <a:pt x="1782" y="11134"/>
                    <a:pt x="2331" y="11202"/>
                  </a:cubicBezTo>
                  <a:cubicBezTo>
                    <a:pt x="3132" y="11294"/>
                    <a:pt x="20830" y="11523"/>
                    <a:pt x="20853" y="11523"/>
                  </a:cubicBezTo>
                  <a:cubicBezTo>
                    <a:pt x="20871" y="11523"/>
                    <a:pt x="20889" y="11523"/>
                    <a:pt x="20907" y="11523"/>
                  </a:cubicBezTo>
                  <a:cubicBezTo>
                    <a:pt x="22019" y="11523"/>
                    <a:pt x="22708" y="10820"/>
                    <a:pt x="22888" y="9785"/>
                  </a:cubicBezTo>
                  <a:cubicBezTo>
                    <a:pt x="23414" y="6698"/>
                    <a:pt x="18498" y="5920"/>
                    <a:pt x="13925" y="2467"/>
                  </a:cubicBezTo>
                  <a:cubicBezTo>
                    <a:pt x="12713" y="1576"/>
                    <a:pt x="12644" y="1210"/>
                    <a:pt x="11844" y="432"/>
                  </a:cubicBezTo>
                  <a:cubicBezTo>
                    <a:pt x="11533" y="143"/>
                    <a:pt x="11135" y="0"/>
                    <a:pt x="10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41"/>
            <p:cNvSpPr/>
            <p:nvPr/>
          </p:nvSpPr>
          <p:spPr>
            <a:xfrm>
              <a:off x="1773349" y="4938853"/>
              <a:ext cx="372632" cy="38804"/>
            </a:xfrm>
            <a:custGeom>
              <a:rect b="b" l="l" r="r" t="t"/>
              <a:pathLst>
                <a:path extrusionOk="0" h="2317" w="22250">
                  <a:moveTo>
                    <a:pt x="0" y="0"/>
                  </a:moveTo>
                  <a:cubicBezTo>
                    <a:pt x="0" y="412"/>
                    <a:pt x="114" y="823"/>
                    <a:pt x="343" y="1189"/>
                  </a:cubicBezTo>
                  <a:cubicBezTo>
                    <a:pt x="663" y="1646"/>
                    <a:pt x="1143" y="1921"/>
                    <a:pt x="1692" y="1989"/>
                  </a:cubicBezTo>
                  <a:cubicBezTo>
                    <a:pt x="1967" y="2012"/>
                    <a:pt x="2218" y="2012"/>
                    <a:pt x="2470" y="2012"/>
                  </a:cubicBezTo>
                  <a:cubicBezTo>
                    <a:pt x="3544" y="2035"/>
                    <a:pt x="4619" y="2058"/>
                    <a:pt x="5717" y="2081"/>
                  </a:cubicBezTo>
                  <a:cubicBezTo>
                    <a:pt x="10107" y="2172"/>
                    <a:pt x="14520" y="2218"/>
                    <a:pt x="18934" y="2310"/>
                  </a:cubicBezTo>
                  <a:lnTo>
                    <a:pt x="20214" y="2310"/>
                  </a:lnTo>
                  <a:cubicBezTo>
                    <a:pt x="20267" y="2314"/>
                    <a:pt x="20320" y="2316"/>
                    <a:pt x="20372" y="2316"/>
                  </a:cubicBezTo>
                  <a:cubicBezTo>
                    <a:pt x="21110" y="2316"/>
                    <a:pt x="21766" y="1872"/>
                    <a:pt x="22043" y="1189"/>
                  </a:cubicBezTo>
                  <a:cubicBezTo>
                    <a:pt x="22135" y="1006"/>
                    <a:pt x="22204" y="778"/>
                    <a:pt x="22249" y="5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41"/>
            <p:cNvSpPr/>
            <p:nvPr/>
          </p:nvSpPr>
          <p:spPr>
            <a:xfrm>
              <a:off x="1932655" y="4856118"/>
              <a:ext cx="102260" cy="40713"/>
            </a:xfrm>
            <a:custGeom>
              <a:rect b="b" l="l" r="r" t="t"/>
              <a:pathLst>
                <a:path extrusionOk="0" h="2431" w="6106">
                  <a:moveTo>
                    <a:pt x="1" y="1"/>
                  </a:moveTo>
                  <a:cubicBezTo>
                    <a:pt x="344" y="458"/>
                    <a:pt x="755" y="847"/>
                    <a:pt x="1235" y="1167"/>
                  </a:cubicBezTo>
                  <a:cubicBezTo>
                    <a:pt x="2173" y="1807"/>
                    <a:pt x="3248" y="2219"/>
                    <a:pt x="4391" y="2379"/>
                  </a:cubicBezTo>
                  <a:cubicBezTo>
                    <a:pt x="4677" y="2413"/>
                    <a:pt x="4963" y="2430"/>
                    <a:pt x="5248" y="2430"/>
                  </a:cubicBezTo>
                  <a:cubicBezTo>
                    <a:pt x="5534" y="2430"/>
                    <a:pt x="5820" y="2413"/>
                    <a:pt x="6106" y="2379"/>
                  </a:cubicBezTo>
                  <a:cubicBezTo>
                    <a:pt x="5534" y="2288"/>
                    <a:pt x="4985" y="2219"/>
                    <a:pt x="4460" y="2082"/>
                  </a:cubicBezTo>
                  <a:cubicBezTo>
                    <a:pt x="3911" y="1967"/>
                    <a:pt x="3385" y="1807"/>
                    <a:pt x="2882" y="1624"/>
                  </a:cubicBezTo>
                  <a:cubicBezTo>
                    <a:pt x="2356" y="1419"/>
                    <a:pt x="1876" y="1190"/>
                    <a:pt x="1395" y="916"/>
                  </a:cubicBezTo>
                  <a:cubicBezTo>
                    <a:pt x="892" y="641"/>
                    <a:pt x="435" y="34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41"/>
            <p:cNvSpPr/>
            <p:nvPr/>
          </p:nvSpPr>
          <p:spPr>
            <a:xfrm>
              <a:off x="2326735" y="4529802"/>
              <a:ext cx="197621" cy="397267"/>
            </a:xfrm>
            <a:custGeom>
              <a:rect b="b" l="l" r="r" t="t"/>
              <a:pathLst>
                <a:path extrusionOk="0" h="23721" w="11800">
                  <a:moveTo>
                    <a:pt x="8227" y="1"/>
                  </a:moveTo>
                  <a:cubicBezTo>
                    <a:pt x="7303" y="1"/>
                    <a:pt x="6319" y="99"/>
                    <a:pt x="5465" y="140"/>
                  </a:cubicBezTo>
                  <a:cubicBezTo>
                    <a:pt x="0" y="437"/>
                    <a:pt x="1555" y="9972"/>
                    <a:pt x="1944" y="16055"/>
                  </a:cubicBezTo>
                  <a:cubicBezTo>
                    <a:pt x="2104" y="18524"/>
                    <a:pt x="1990" y="21954"/>
                    <a:pt x="4391" y="23441"/>
                  </a:cubicBezTo>
                  <a:cubicBezTo>
                    <a:pt x="4743" y="23629"/>
                    <a:pt x="5130" y="23721"/>
                    <a:pt x="5516" y="23721"/>
                  </a:cubicBezTo>
                  <a:cubicBezTo>
                    <a:pt x="6207" y="23721"/>
                    <a:pt x="6894" y="23427"/>
                    <a:pt x="7363" y="22869"/>
                  </a:cubicBezTo>
                  <a:cubicBezTo>
                    <a:pt x="10725" y="19119"/>
                    <a:pt x="11799" y="4622"/>
                    <a:pt x="11525" y="1900"/>
                  </a:cubicBezTo>
                  <a:cubicBezTo>
                    <a:pt x="11378" y="324"/>
                    <a:pt x="9901" y="1"/>
                    <a:pt x="8227" y="1"/>
                  </a:cubicBezTo>
                  <a:close/>
                </a:path>
              </a:pathLst>
            </a:custGeom>
            <a:solidFill>
              <a:srgbClr val="9E4E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41"/>
            <p:cNvSpPr/>
            <p:nvPr/>
          </p:nvSpPr>
          <p:spPr>
            <a:xfrm>
              <a:off x="2327907" y="4784554"/>
              <a:ext cx="392143" cy="192998"/>
            </a:xfrm>
            <a:custGeom>
              <a:rect b="b" l="l" r="r" t="t"/>
              <a:pathLst>
                <a:path extrusionOk="0" h="11524" w="23415">
                  <a:moveTo>
                    <a:pt x="10738" y="0"/>
                  </a:moveTo>
                  <a:cubicBezTo>
                    <a:pt x="10318" y="0"/>
                    <a:pt x="9897" y="161"/>
                    <a:pt x="9580" y="478"/>
                  </a:cubicBezTo>
                  <a:cubicBezTo>
                    <a:pt x="9145" y="890"/>
                    <a:pt x="8871" y="1438"/>
                    <a:pt x="8780" y="2033"/>
                  </a:cubicBezTo>
                  <a:cubicBezTo>
                    <a:pt x="8574" y="3725"/>
                    <a:pt x="9100" y="4228"/>
                    <a:pt x="8116" y="4274"/>
                  </a:cubicBezTo>
                  <a:cubicBezTo>
                    <a:pt x="7568" y="4274"/>
                    <a:pt x="7042" y="4091"/>
                    <a:pt x="6607" y="3748"/>
                  </a:cubicBezTo>
                  <a:cubicBezTo>
                    <a:pt x="3840" y="1621"/>
                    <a:pt x="3863" y="1461"/>
                    <a:pt x="2949" y="1095"/>
                  </a:cubicBezTo>
                  <a:cubicBezTo>
                    <a:pt x="2673" y="985"/>
                    <a:pt x="2426" y="933"/>
                    <a:pt x="2204" y="933"/>
                  </a:cubicBezTo>
                  <a:cubicBezTo>
                    <a:pt x="1" y="933"/>
                    <a:pt x="346" y="6055"/>
                    <a:pt x="616" y="9213"/>
                  </a:cubicBezTo>
                  <a:cubicBezTo>
                    <a:pt x="639" y="9625"/>
                    <a:pt x="753" y="10036"/>
                    <a:pt x="982" y="10402"/>
                  </a:cubicBezTo>
                  <a:cubicBezTo>
                    <a:pt x="1302" y="10859"/>
                    <a:pt x="1782" y="11134"/>
                    <a:pt x="2331" y="11202"/>
                  </a:cubicBezTo>
                  <a:cubicBezTo>
                    <a:pt x="3132" y="11294"/>
                    <a:pt x="20830" y="11523"/>
                    <a:pt x="20853" y="11523"/>
                  </a:cubicBezTo>
                  <a:cubicBezTo>
                    <a:pt x="20871" y="11523"/>
                    <a:pt x="20889" y="11523"/>
                    <a:pt x="20907" y="11523"/>
                  </a:cubicBezTo>
                  <a:cubicBezTo>
                    <a:pt x="22018" y="11523"/>
                    <a:pt x="22686" y="10820"/>
                    <a:pt x="22888" y="9785"/>
                  </a:cubicBezTo>
                  <a:cubicBezTo>
                    <a:pt x="23414" y="6698"/>
                    <a:pt x="18498" y="5920"/>
                    <a:pt x="13925" y="2467"/>
                  </a:cubicBezTo>
                  <a:cubicBezTo>
                    <a:pt x="12713" y="1576"/>
                    <a:pt x="12644" y="1210"/>
                    <a:pt x="11844" y="432"/>
                  </a:cubicBezTo>
                  <a:cubicBezTo>
                    <a:pt x="11533" y="143"/>
                    <a:pt x="11135" y="0"/>
                    <a:pt x="107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41"/>
            <p:cNvSpPr/>
            <p:nvPr/>
          </p:nvSpPr>
          <p:spPr>
            <a:xfrm>
              <a:off x="2338224" y="4938853"/>
              <a:ext cx="373017" cy="38804"/>
            </a:xfrm>
            <a:custGeom>
              <a:rect b="b" l="l" r="r" t="t"/>
              <a:pathLst>
                <a:path extrusionOk="0" h="2317" w="22273">
                  <a:moveTo>
                    <a:pt x="0" y="0"/>
                  </a:moveTo>
                  <a:lnTo>
                    <a:pt x="0" y="0"/>
                  </a:lnTo>
                  <a:cubicBezTo>
                    <a:pt x="23" y="412"/>
                    <a:pt x="137" y="823"/>
                    <a:pt x="366" y="1189"/>
                  </a:cubicBezTo>
                  <a:cubicBezTo>
                    <a:pt x="686" y="1646"/>
                    <a:pt x="1166" y="1921"/>
                    <a:pt x="1715" y="1989"/>
                  </a:cubicBezTo>
                  <a:cubicBezTo>
                    <a:pt x="1967" y="2012"/>
                    <a:pt x="2241" y="2012"/>
                    <a:pt x="2493" y="2012"/>
                  </a:cubicBezTo>
                  <a:cubicBezTo>
                    <a:pt x="3567" y="2035"/>
                    <a:pt x="4642" y="2058"/>
                    <a:pt x="5717" y="2081"/>
                  </a:cubicBezTo>
                  <a:cubicBezTo>
                    <a:pt x="10130" y="2172"/>
                    <a:pt x="14543" y="2218"/>
                    <a:pt x="18957" y="2310"/>
                  </a:cubicBezTo>
                  <a:lnTo>
                    <a:pt x="20237" y="2310"/>
                  </a:lnTo>
                  <a:cubicBezTo>
                    <a:pt x="20290" y="2314"/>
                    <a:pt x="20343" y="2316"/>
                    <a:pt x="20395" y="2316"/>
                  </a:cubicBezTo>
                  <a:cubicBezTo>
                    <a:pt x="21133" y="2316"/>
                    <a:pt x="21789" y="1872"/>
                    <a:pt x="22067" y="1189"/>
                  </a:cubicBezTo>
                  <a:cubicBezTo>
                    <a:pt x="22158" y="1006"/>
                    <a:pt x="22227" y="778"/>
                    <a:pt x="22272" y="5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41"/>
            <p:cNvSpPr/>
            <p:nvPr/>
          </p:nvSpPr>
          <p:spPr>
            <a:xfrm>
              <a:off x="2497530" y="4856118"/>
              <a:ext cx="102645" cy="40713"/>
            </a:xfrm>
            <a:custGeom>
              <a:rect b="b" l="l" r="r" t="t"/>
              <a:pathLst>
                <a:path extrusionOk="0" h="2431" w="6129">
                  <a:moveTo>
                    <a:pt x="1" y="1"/>
                  </a:moveTo>
                  <a:lnTo>
                    <a:pt x="1" y="1"/>
                  </a:lnTo>
                  <a:cubicBezTo>
                    <a:pt x="367" y="458"/>
                    <a:pt x="778" y="847"/>
                    <a:pt x="1258" y="1167"/>
                  </a:cubicBezTo>
                  <a:cubicBezTo>
                    <a:pt x="2196" y="1807"/>
                    <a:pt x="3294" y="2219"/>
                    <a:pt x="4437" y="2379"/>
                  </a:cubicBezTo>
                  <a:cubicBezTo>
                    <a:pt x="4711" y="2413"/>
                    <a:pt x="4991" y="2430"/>
                    <a:pt x="5274" y="2430"/>
                  </a:cubicBezTo>
                  <a:cubicBezTo>
                    <a:pt x="5557" y="2430"/>
                    <a:pt x="5843" y="2413"/>
                    <a:pt x="6129" y="2379"/>
                  </a:cubicBezTo>
                  <a:cubicBezTo>
                    <a:pt x="5557" y="2288"/>
                    <a:pt x="5009" y="2219"/>
                    <a:pt x="4483" y="2082"/>
                  </a:cubicBezTo>
                  <a:cubicBezTo>
                    <a:pt x="3934" y="1967"/>
                    <a:pt x="3408" y="1807"/>
                    <a:pt x="2905" y="1624"/>
                  </a:cubicBezTo>
                  <a:cubicBezTo>
                    <a:pt x="2379" y="1419"/>
                    <a:pt x="1876" y="1190"/>
                    <a:pt x="1396" y="916"/>
                  </a:cubicBezTo>
                  <a:cubicBezTo>
                    <a:pt x="915" y="641"/>
                    <a:pt x="458" y="34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41"/>
            <p:cNvSpPr/>
            <p:nvPr/>
          </p:nvSpPr>
          <p:spPr>
            <a:xfrm>
              <a:off x="1731211" y="2872007"/>
              <a:ext cx="873935" cy="1792468"/>
            </a:xfrm>
            <a:custGeom>
              <a:rect b="b" l="l" r="r" t="t"/>
              <a:pathLst>
                <a:path extrusionOk="0" h="107029" w="52183">
                  <a:moveTo>
                    <a:pt x="21721" y="0"/>
                  </a:moveTo>
                  <a:cubicBezTo>
                    <a:pt x="18096" y="0"/>
                    <a:pt x="14455" y="795"/>
                    <a:pt x="11525" y="2376"/>
                  </a:cubicBezTo>
                  <a:cubicBezTo>
                    <a:pt x="7021" y="4800"/>
                    <a:pt x="5923" y="7681"/>
                    <a:pt x="4780" y="12003"/>
                  </a:cubicBezTo>
                  <a:cubicBezTo>
                    <a:pt x="4231" y="14015"/>
                    <a:pt x="3797" y="16142"/>
                    <a:pt x="3408" y="18337"/>
                  </a:cubicBezTo>
                  <a:cubicBezTo>
                    <a:pt x="1693" y="28421"/>
                    <a:pt x="1487" y="40060"/>
                    <a:pt x="2173" y="49961"/>
                  </a:cubicBezTo>
                  <a:cubicBezTo>
                    <a:pt x="2951" y="61235"/>
                    <a:pt x="4643" y="61440"/>
                    <a:pt x="3865" y="62790"/>
                  </a:cubicBezTo>
                  <a:cubicBezTo>
                    <a:pt x="1167" y="67454"/>
                    <a:pt x="161" y="76395"/>
                    <a:pt x="69" y="81860"/>
                  </a:cubicBezTo>
                  <a:cubicBezTo>
                    <a:pt x="1" y="85359"/>
                    <a:pt x="115" y="88880"/>
                    <a:pt x="389" y="92379"/>
                  </a:cubicBezTo>
                  <a:cubicBezTo>
                    <a:pt x="618" y="95557"/>
                    <a:pt x="1007" y="98690"/>
                    <a:pt x="1533" y="101846"/>
                  </a:cubicBezTo>
                  <a:cubicBezTo>
                    <a:pt x="2013" y="104727"/>
                    <a:pt x="1533" y="105253"/>
                    <a:pt x="6312" y="106442"/>
                  </a:cubicBezTo>
                  <a:cubicBezTo>
                    <a:pt x="6924" y="106592"/>
                    <a:pt x="9030" y="107028"/>
                    <a:pt x="10845" y="107028"/>
                  </a:cubicBezTo>
                  <a:cubicBezTo>
                    <a:pt x="12353" y="107028"/>
                    <a:pt x="13661" y="106727"/>
                    <a:pt x="13744" y="105710"/>
                  </a:cubicBezTo>
                  <a:cubicBezTo>
                    <a:pt x="16602" y="72439"/>
                    <a:pt x="23942" y="47423"/>
                    <a:pt x="24697" y="47377"/>
                  </a:cubicBezTo>
                  <a:cubicBezTo>
                    <a:pt x="24742" y="47377"/>
                    <a:pt x="24788" y="47377"/>
                    <a:pt x="24834" y="47400"/>
                  </a:cubicBezTo>
                  <a:cubicBezTo>
                    <a:pt x="24994" y="47492"/>
                    <a:pt x="24971" y="47743"/>
                    <a:pt x="25062" y="47903"/>
                  </a:cubicBezTo>
                  <a:cubicBezTo>
                    <a:pt x="26526" y="51059"/>
                    <a:pt x="28195" y="54123"/>
                    <a:pt x="30025" y="57096"/>
                  </a:cubicBezTo>
                  <a:cubicBezTo>
                    <a:pt x="38348" y="69764"/>
                    <a:pt x="36839" y="61646"/>
                    <a:pt x="35970" y="71548"/>
                  </a:cubicBezTo>
                  <a:cubicBezTo>
                    <a:pt x="35284" y="79185"/>
                    <a:pt x="34255" y="94757"/>
                    <a:pt x="36061" y="103972"/>
                  </a:cubicBezTo>
                  <a:cubicBezTo>
                    <a:pt x="36336" y="105367"/>
                    <a:pt x="40520" y="106099"/>
                    <a:pt x="45162" y="106442"/>
                  </a:cubicBezTo>
                  <a:cubicBezTo>
                    <a:pt x="45326" y="106455"/>
                    <a:pt x="45515" y="106464"/>
                    <a:pt x="45715" y="106464"/>
                  </a:cubicBezTo>
                  <a:cubicBezTo>
                    <a:pt x="46602" y="106464"/>
                    <a:pt x="47722" y="106277"/>
                    <a:pt x="48021" y="105344"/>
                  </a:cubicBezTo>
                  <a:cubicBezTo>
                    <a:pt x="48478" y="103881"/>
                    <a:pt x="50467" y="89909"/>
                    <a:pt x="51016" y="83370"/>
                  </a:cubicBezTo>
                  <a:cubicBezTo>
                    <a:pt x="52182" y="69375"/>
                    <a:pt x="51451" y="66723"/>
                    <a:pt x="50193" y="58765"/>
                  </a:cubicBezTo>
                  <a:cubicBezTo>
                    <a:pt x="48889" y="50510"/>
                    <a:pt x="44934" y="30662"/>
                    <a:pt x="40635" y="17216"/>
                  </a:cubicBezTo>
                  <a:cubicBezTo>
                    <a:pt x="39171" y="12689"/>
                    <a:pt x="37685" y="8893"/>
                    <a:pt x="36244" y="6492"/>
                  </a:cubicBezTo>
                  <a:cubicBezTo>
                    <a:pt x="33613" y="2153"/>
                    <a:pt x="27689" y="0"/>
                    <a:pt x="21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41"/>
            <p:cNvSpPr/>
            <p:nvPr/>
          </p:nvSpPr>
          <p:spPr>
            <a:xfrm>
              <a:off x="2184645" y="3135334"/>
              <a:ext cx="81979" cy="303080"/>
            </a:xfrm>
            <a:custGeom>
              <a:rect b="b" l="l" r="r" t="t"/>
              <a:pathLst>
                <a:path extrusionOk="0" h="18097" w="4895">
                  <a:moveTo>
                    <a:pt x="3204" y="0"/>
                  </a:moveTo>
                  <a:cubicBezTo>
                    <a:pt x="2920" y="0"/>
                    <a:pt x="2579" y="31"/>
                    <a:pt x="2173" y="76"/>
                  </a:cubicBezTo>
                  <a:cubicBezTo>
                    <a:pt x="1693" y="121"/>
                    <a:pt x="1236" y="259"/>
                    <a:pt x="801" y="464"/>
                  </a:cubicBezTo>
                  <a:cubicBezTo>
                    <a:pt x="298" y="647"/>
                    <a:pt x="1" y="1173"/>
                    <a:pt x="115" y="1699"/>
                  </a:cubicBezTo>
                  <a:cubicBezTo>
                    <a:pt x="207" y="2842"/>
                    <a:pt x="664" y="6981"/>
                    <a:pt x="664" y="9314"/>
                  </a:cubicBezTo>
                  <a:cubicBezTo>
                    <a:pt x="664" y="11212"/>
                    <a:pt x="778" y="13132"/>
                    <a:pt x="550" y="15053"/>
                  </a:cubicBezTo>
                  <a:cubicBezTo>
                    <a:pt x="481" y="15785"/>
                    <a:pt x="550" y="16562"/>
                    <a:pt x="412" y="17294"/>
                  </a:cubicBezTo>
                  <a:cubicBezTo>
                    <a:pt x="389" y="17386"/>
                    <a:pt x="389" y="17477"/>
                    <a:pt x="412" y="17546"/>
                  </a:cubicBezTo>
                  <a:cubicBezTo>
                    <a:pt x="435" y="17866"/>
                    <a:pt x="572" y="18072"/>
                    <a:pt x="847" y="18072"/>
                  </a:cubicBezTo>
                  <a:cubicBezTo>
                    <a:pt x="1022" y="18089"/>
                    <a:pt x="1196" y="18097"/>
                    <a:pt x="1371" y="18097"/>
                  </a:cubicBezTo>
                  <a:cubicBezTo>
                    <a:pt x="1654" y="18097"/>
                    <a:pt x="1936" y="18077"/>
                    <a:pt x="2219" y="18049"/>
                  </a:cubicBezTo>
                  <a:cubicBezTo>
                    <a:pt x="3133" y="17957"/>
                    <a:pt x="3865" y="17226"/>
                    <a:pt x="3980" y="16311"/>
                  </a:cubicBezTo>
                  <a:cubicBezTo>
                    <a:pt x="4894" y="11509"/>
                    <a:pt x="4391" y="6272"/>
                    <a:pt x="4414" y="1425"/>
                  </a:cubicBezTo>
                  <a:cubicBezTo>
                    <a:pt x="4414" y="300"/>
                    <a:pt x="4087" y="0"/>
                    <a:pt x="3204" y="0"/>
                  </a:cubicBezTo>
                  <a:close/>
                </a:path>
              </a:pathLst>
            </a:custGeom>
            <a:solidFill>
              <a:srgbClr val="3B13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41"/>
            <p:cNvSpPr/>
            <p:nvPr/>
          </p:nvSpPr>
          <p:spPr>
            <a:xfrm>
              <a:off x="1788271" y="2872007"/>
              <a:ext cx="623476" cy="382597"/>
            </a:xfrm>
            <a:custGeom>
              <a:rect b="b" l="l" r="r" t="t"/>
              <a:pathLst>
                <a:path extrusionOk="0" h="22845" w="37228">
                  <a:moveTo>
                    <a:pt x="18314" y="0"/>
                  </a:moveTo>
                  <a:cubicBezTo>
                    <a:pt x="14689" y="0"/>
                    <a:pt x="11048" y="795"/>
                    <a:pt x="8118" y="2376"/>
                  </a:cubicBezTo>
                  <a:cubicBezTo>
                    <a:pt x="3614" y="4800"/>
                    <a:pt x="2516" y="7681"/>
                    <a:pt x="1373" y="12003"/>
                  </a:cubicBezTo>
                  <a:cubicBezTo>
                    <a:pt x="847" y="14015"/>
                    <a:pt x="390" y="16142"/>
                    <a:pt x="1" y="18337"/>
                  </a:cubicBezTo>
                  <a:cubicBezTo>
                    <a:pt x="5698" y="20977"/>
                    <a:pt x="12879" y="22844"/>
                    <a:pt x="19843" y="22844"/>
                  </a:cubicBezTo>
                  <a:cubicBezTo>
                    <a:pt x="26268" y="22844"/>
                    <a:pt x="32509" y="21255"/>
                    <a:pt x="37228" y="17216"/>
                  </a:cubicBezTo>
                  <a:cubicBezTo>
                    <a:pt x="35787" y="12689"/>
                    <a:pt x="34301" y="8893"/>
                    <a:pt x="32837" y="6492"/>
                  </a:cubicBezTo>
                  <a:cubicBezTo>
                    <a:pt x="30206" y="2153"/>
                    <a:pt x="24282" y="0"/>
                    <a:pt x="18314" y="0"/>
                  </a:cubicBezTo>
                  <a:close/>
                </a:path>
              </a:pathLst>
            </a:custGeom>
            <a:solidFill>
              <a:srgbClr val="3B13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41"/>
            <p:cNvSpPr/>
            <p:nvPr/>
          </p:nvSpPr>
          <p:spPr>
            <a:xfrm>
              <a:off x="1856821" y="3301273"/>
              <a:ext cx="132908" cy="113096"/>
            </a:xfrm>
            <a:custGeom>
              <a:rect b="b" l="l" r="r" t="t"/>
              <a:pathLst>
                <a:path extrusionOk="0" h="6753" w="7936">
                  <a:moveTo>
                    <a:pt x="7936" y="0"/>
                  </a:moveTo>
                  <a:lnTo>
                    <a:pt x="7936" y="0"/>
                  </a:lnTo>
                  <a:cubicBezTo>
                    <a:pt x="7570" y="846"/>
                    <a:pt x="7112" y="1647"/>
                    <a:pt x="6609" y="2401"/>
                  </a:cubicBezTo>
                  <a:cubicBezTo>
                    <a:pt x="6083" y="3156"/>
                    <a:pt x="5489" y="3842"/>
                    <a:pt x="4826" y="4459"/>
                  </a:cubicBezTo>
                  <a:cubicBezTo>
                    <a:pt x="4163" y="5077"/>
                    <a:pt x="3431" y="5603"/>
                    <a:pt x="2608" y="5991"/>
                  </a:cubicBezTo>
                  <a:cubicBezTo>
                    <a:pt x="1785" y="6380"/>
                    <a:pt x="893" y="6654"/>
                    <a:pt x="1" y="6746"/>
                  </a:cubicBezTo>
                  <a:cubicBezTo>
                    <a:pt x="96" y="6751"/>
                    <a:pt x="191" y="6753"/>
                    <a:pt x="286" y="6753"/>
                  </a:cubicBezTo>
                  <a:cubicBezTo>
                    <a:pt x="1124" y="6753"/>
                    <a:pt x="1941" y="6574"/>
                    <a:pt x="2722" y="6266"/>
                  </a:cubicBezTo>
                  <a:cubicBezTo>
                    <a:pt x="3591" y="5900"/>
                    <a:pt x="4391" y="5374"/>
                    <a:pt x="5077" y="4734"/>
                  </a:cubicBezTo>
                  <a:cubicBezTo>
                    <a:pt x="6449" y="3453"/>
                    <a:pt x="7455" y="1830"/>
                    <a:pt x="7936" y="0"/>
                  </a:cubicBezTo>
                  <a:close/>
                </a:path>
              </a:pathLst>
            </a:custGeom>
            <a:solidFill>
              <a:srgbClr val="3B13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41"/>
            <p:cNvSpPr/>
            <p:nvPr/>
          </p:nvSpPr>
          <p:spPr>
            <a:xfrm>
              <a:off x="2146359" y="3493908"/>
              <a:ext cx="48266" cy="166989"/>
            </a:xfrm>
            <a:custGeom>
              <a:rect b="b" l="l" r="r" t="t"/>
              <a:pathLst>
                <a:path extrusionOk="0" h="9971" w="2882">
                  <a:moveTo>
                    <a:pt x="2881" y="0"/>
                  </a:moveTo>
                  <a:lnTo>
                    <a:pt x="2104" y="2493"/>
                  </a:lnTo>
                  <a:lnTo>
                    <a:pt x="1349" y="4962"/>
                  </a:lnTo>
                  <a:cubicBezTo>
                    <a:pt x="846" y="6632"/>
                    <a:pt x="366" y="8278"/>
                    <a:pt x="0" y="9970"/>
                  </a:cubicBezTo>
                  <a:cubicBezTo>
                    <a:pt x="663" y="8369"/>
                    <a:pt x="1212" y="6723"/>
                    <a:pt x="1715" y="5077"/>
                  </a:cubicBezTo>
                  <a:cubicBezTo>
                    <a:pt x="1944" y="4231"/>
                    <a:pt x="2172" y="3407"/>
                    <a:pt x="2378" y="2561"/>
                  </a:cubicBezTo>
                  <a:cubicBezTo>
                    <a:pt x="2584" y="1715"/>
                    <a:pt x="2744" y="869"/>
                    <a:pt x="2881" y="0"/>
                  </a:cubicBezTo>
                  <a:close/>
                </a:path>
              </a:pathLst>
            </a:custGeom>
            <a:solidFill>
              <a:srgbClr val="3B13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41"/>
            <p:cNvSpPr/>
            <p:nvPr/>
          </p:nvSpPr>
          <p:spPr>
            <a:xfrm>
              <a:off x="1781773" y="4572341"/>
              <a:ext cx="162769" cy="24284"/>
            </a:xfrm>
            <a:custGeom>
              <a:rect b="b" l="l" r="r" t="t"/>
              <a:pathLst>
                <a:path extrusionOk="0" h="1450" w="9719">
                  <a:moveTo>
                    <a:pt x="0" y="1"/>
                  </a:moveTo>
                  <a:lnTo>
                    <a:pt x="0" y="1"/>
                  </a:lnTo>
                  <a:cubicBezTo>
                    <a:pt x="1532" y="618"/>
                    <a:pt x="3133" y="1030"/>
                    <a:pt x="4779" y="1258"/>
                  </a:cubicBezTo>
                  <a:cubicBezTo>
                    <a:pt x="5610" y="1387"/>
                    <a:pt x="6453" y="1450"/>
                    <a:pt x="7299" y="1450"/>
                  </a:cubicBezTo>
                  <a:cubicBezTo>
                    <a:pt x="8106" y="1450"/>
                    <a:pt x="8915" y="1393"/>
                    <a:pt x="9718" y="1281"/>
                  </a:cubicBezTo>
                  <a:cubicBezTo>
                    <a:pt x="8095" y="1258"/>
                    <a:pt x="6448" y="1121"/>
                    <a:pt x="4825" y="915"/>
                  </a:cubicBezTo>
                  <a:cubicBezTo>
                    <a:pt x="3201" y="687"/>
                    <a:pt x="1601" y="344"/>
                    <a:pt x="0" y="1"/>
                  </a:cubicBezTo>
                  <a:close/>
                </a:path>
              </a:pathLst>
            </a:custGeom>
            <a:solidFill>
              <a:srgbClr val="3B13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41"/>
            <p:cNvSpPr/>
            <p:nvPr/>
          </p:nvSpPr>
          <p:spPr>
            <a:xfrm>
              <a:off x="2358907" y="4567367"/>
              <a:ext cx="159704" cy="19678"/>
            </a:xfrm>
            <a:custGeom>
              <a:rect b="b" l="l" r="r" t="t"/>
              <a:pathLst>
                <a:path extrusionOk="0" h="1175" w="9536">
                  <a:moveTo>
                    <a:pt x="0" y="0"/>
                  </a:moveTo>
                  <a:lnTo>
                    <a:pt x="0" y="0"/>
                  </a:lnTo>
                  <a:cubicBezTo>
                    <a:pt x="1509" y="526"/>
                    <a:pt x="3110" y="869"/>
                    <a:pt x="4711" y="1029"/>
                  </a:cubicBezTo>
                  <a:cubicBezTo>
                    <a:pt x="5695" y="1128"/>
                    <a:pt x="6688" y="1174"/>
                    <a:pt x="7678" y="1174"/>
                  </a:cubicBezTo>
                  <a:cubicBezTo>
                    <a:pt x="8299" y="1174"/>
                    <a:pt x="8919" y="1156"/>
                    <a:pt x="9535" y="1121"/>
                  </a:cubicBezTo>
                  <a:cubicBezTo>
                    <a:pt x="7935" y="938"/>
                    <a:pt x="6334" y="824"/>
                    <a:pt x="4756" y="664"/>
                  </a:cubicBezTo>
                  <a:cubicBezTo>
                    <a:pt x="3156" y="503"/>
                    <a:pt x="1578" y="275"/>
                    <a:pt x="0" y="0"/>
                  </a:cubicBezTo>
                  <a:close/>
                </a:path>
              </a:pathLst>
            </a:custGeom>
            <a:solidFill>
              <a:srgbClr val="3B13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41"/>
            <p:cNvSpPr/>
            <p:nvPr/>
          </p:nvSpPr>
          <p:spPr>
            <a:xfrm>
              <a:off x="1954110" y="3928567"/>
              <a:ext cx="85027" cy="18891"/>
            </a:xfrm>
            <a:custGeom>
              <a:rect b="b" l="l" r="r" t="t"/>
              <a:pathLst>
                <a:path extrusionOk="0" h="1128" w="5077">
                  <a:moveTo>
                    <a:pt x="0" y="1"/>
                  </a:moveTo>
                  <a:lnTo>
                    <a:pt x="0" y="1"/>
                  </a:lnTo>
                  <a:cubicBezTo>
                    <a:pt x="709" y="550"/>
                    <a:pt x="1532" y="916"/>
                    <a:pt x="2424" y="1076"/>
                  </a:cubicBezTo>
                  <a:cubicBezTo>
                    <a:pt x="2653" y="1110"/>
                    <a:pt x="2881" y="1127"/>
                    <a:pt x="3110" y="1127"/>
                  </a:cubicBezTo>
                  <a:cubicBezTo>
                    <a:pt x="3339" y="1127"/>
                    <a:pt x="3567" y="1110"/>
                    <a:pt x="3796" y="1076"/>
                  </a:cubicBezTo>
                  <a:cubicBezTo>
                    <a:pt x="4230" y="1030"/>
                    <a:pt x="4665" y="893"/>
                    <a:pt x="5076" y="687"/>
                  </a:cubicBezTo>
                  <a:lnTo>
                    <a:pt x="5076" y="687"/>
                  </a:lnTo>
                  <a:cubicBezTo>
                    <a:pt x="4642" y="755"/>
                    <a:pt x="4208" y="778"/>
                    <a:pt x="3773" y="801"/>
                  </a:cubicBezTo>
                  <a:cubicBezTo>
                    <a:pt x="3339" y="801"/>
                    <a:pt x="2904" y="778"/>
                    <a:pt x="2493" y="710"/>
                  </a:cubicBezTo>
                  <a:cubicBezTo>
                    <a:pt x="1624" y="550"/>
                    <a:pt x="800" y="321"/>
                    <a:pt x="0" y="1"/>
                  </a:cubicBezTo>
                  <a:close/>
                </a:path>
              </a:pathLst>
            </a:custGeom>
            <a:solidFill>
              <a:srgbClr val="3B13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41"/>
            <p:cNvSpPr/>
            <p:nvPr/>
          </p:nvSpPr>
          <p:spPr>
            <a:xfrm>
              <a:off x="2461924" y="3915169"/>
              <a:ext cx="80053" cy="13030"/>
            </a:xfrm>
            <a:custGeom>
              <a:rect b="b" l="l" r="r" t="t"/>
              <a:pathLst>
                <a:path extrusionOk="0" h="778" w="4780">
                  <a:moveTo>
                    <a:pt x="4779" y="1"/>
                  </a:moveTo>
                  <a:lnTo>
                    <a:pt x="4779" y="1"/>
                  </a:lnTo>
                  <a:cubicBezTo>
                    <a:pt x="4391" y="115"/>
                    <a:pt x="4002" y="229"/>
                    <a:pt x="3590" y="298"/>
                  </a:cubicBezTo>
                  <a:cubicBezTo>
                    <a:pt x="3201" y="389"/>
                    <a:pt x="2813" y="412"/>
                    <a:pt x="2401" y="412"/>
                  </a:cubicBezTo>
                  <a:cubicBezTo>
                    <a:pt x="1601" y="412"/>
                    <a:pt x="800" y="321"/>
                    <a:pt x="0" y="138"/>
                  </a:cubicBezTo>
                  <a:lnTo>
                    <a:pt x="0" y="138"/>
                  </a:lnTo>
                  <a:cubicBezTo>
                    <a:pt x="732" y="549"/>
                    <a:pt x="1555" y="778"/>
                    <a:pt x="2401" y="778"/>
                  </a:cubicBezTo>
                  <a:cubicBezTo>
                    <a:pt x="2836" y="778"/>
                    <a:pt x="3270" y="709"/>
                    <a:pt x="3659" y="572"/>
                  </a:cubicBezTo>
                  <a:cubicBezTo>
                    <a:pt x="4070" y="458"/>
                    <a:pt x="4436" y="252"/>
                    <a:pt x="4779" y="1"/>
                  </a:cubicBezTo>
                  <a:close/>
                </a:path>
              </a:pathLst>
            </a:custGeom>
            <a:solidFill>
              <a:srgbClr val="3B13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41"/>
            <p:cNvSpPr/>
            <p:nvPr/>
          </p:nvSpPr>
          <p:spPr>
            <a:xfrm>
              <a:off x="1702874" y="2088973"/>
              <a:ext cx="819170" cy="1362878"/>
            </a:xfrm>
            <a:custGeom>
              <a:rect b="b" l="l" r="r" t="t"/>
              <a:pathLst>
                <a:path extrusionOk="0" h="81378" w="48913">
                  <a:moveTo>
                    <a:pt x="21967" y="0"/>
                  </a:moveTo>
                  <a:cubicBezTo>
                    <a:pt x="20329" y="0"/>
                    <a:pt x="18690" y="103"/>
                    <a:pt x="17059" y="310"/>
                  </a:cubicBezTo>
                  <a:cubicBezTo>
                    <a:pt x="16556" y="378"/>
                    <a:pt x="16053" y="447"/>
                    <a:pt x="15550" y="538"/>
                  </a:cubicBezTo>
                  <a:cubicBezTo>
                    <a:pt x="14772" y="675"/>
                    <a:pt x="13972" y="858"/>
                    <a:pt x="13195" y="1064"/>
                  </a:cubicBezTo>
                  <a:cubicBezTo>
                    <a:pt x="12737" y="1156"/>
                    <a:pt x="12280" y="1293"/>
                    <a:pt x="11845" y="1430"/>
                  </a:cubicBezTo>
                  <a:cubicBezTo>
                    <a:pt x="8576" y="2436"/>
                    <a:pt x="4620" y="3191"/>
                    <a:pt x="2424" y="5866"/>
                  </a:cubicBezTo>
                  <a:cubicBezTo>
                    <a:pt x="1" y="8839"/>
                    <a:pt x="1693" y="18237"/>
                    <a:pt x="2127" y="22102"/>
                  </a:cubicBezTo>
                  <a:cubicBezTo>
                    <a:pt x="4780" y="45517"/>
                    <a:pt x="4848" y="51485"/>
                    <a:pt x="2630" y="67286"/>
                  </a:cubicBezTo>
                  <a:cubicBezTo>
                    <a:pt x="1761" y="73574"/>
                    <a:pt x="229" y="73643"/>
                    <a:pt x="3682" y="77256"/>
                  </a:cubicBezTo>
                  <a:cubicBezTo>
                    <a:pt x="6275" y="79907"/>
                    <a:pt x="9829" y="81378"/>
                    <a:pt x="13504" y="81378"/>
                  </a:cubicBezTo>
                  <a:cubicBezTo>
                    <a:pt x="14108" y="81378"/>
                    <a:pt x="14715" y="81338"/>
                    <a:pt x="15321" y="81258"/>
                  </a:cubicBezTo>
                  <a:cubicBezTo>
                    <a:pt x="19392" y="80707"/>
                    <a:pt x="22595" y="76642"/>
                    <a:pt x="26600" y="76642"/>
                  </a:cubicBezTo>
                  <a:cubicBezTo>
                    <a:pt x="26757" y="76642"/>
                    <a:pt x="26915" y="76648"/>
                    <a:pt x="27075" y="76661"/>
                  </a:cubicBezTo>
                  <a:cubicBezTo>
                    <a:pt x="29590" y="76844"/>
                    <a:pt x="31968" y="78010"/>
                    <a:pt x="34506" y="78376"/>
                  </a:cubicBezTo>
                  <a:cubicBezTo>
                    <a:pt x="35716" y="78554"/>
                    <a:pt x="36942" y="78645"/>
                    <a:pt x="38168" y="78645"/>
                  </a:cubicBezTo>
                  <a:cubicBezTo>
                    <a:pt x="39468" y="78645"/>
                    <a:pt x="40769" y="78542"/>
                    <a:pt x="42052" y="78331"/>
                  </a:cubicBezTo>
                  <a:cubicBezTo>
                    <a:pt x="44522" y="77942"/>
                    <a:pt x="46786" y="76730"/>
                    <a:pt x="48501" y="74901"/>
                  </a:cubicBezTo>
                  <a:cubicBezTo>
                    <a:pt x="48798" y="74603"/>
                    <a:pt x="48912" y="74146"/>
                    <a:pt x="48775" y="73734"/>
                  </a:cubicBezTo>
                  <a:cubicBezTo>
                    <a:pt x="47883" y="70830"/>
                    <a:pt x="47220" y="66143"/>
                    <a:pt x="46808" y="61638"/>
                  </a:cubicBezTo>
                  <a:cubicBezTo>
                    <a:pt x="46786" y="61341"/>
                    <a:pt x="46763" y="61066"/>
                    <a:pt x="46740" y="60792"/>
                  </a:cubicBezTo>
                  <a:cubicBezTo>
                    <a:pt x="46511" y="58208"/>
                    <a:pt x="46374" y="55738"/>
                    <a:pt x="46328" y="53772"/>
                  </a:cubicBezTo>
                  <a:cubicBezTo>
                    <a:pt x="46283" y="52468"/>
                    <a:pt x="46283" y="51394"/>
                    <a:pt x="46328" y="50616"/>
                  </a:cubicBezTo>
                  <a:cubicBezTo>
                    <a:pt x="46511" y="46020"/>
                    <a:pt x="46923" y="41447"/>
                    <a:pt x="47083" y="36828"/>
                  </a:cubicBezTo>
                  <a:cubicBezTo>
                    <a:pt x="47289" y="30837"/>
                    <a:pt x="47312" y="24823"/>
                    <a:pt x="46648" y="18854"/>
                  </a:cubicBezTo>
                  <a:cubicBezTo>
                    <a:pt x="46191" y="14647"/>
                    <a:pt x="45894" y="7353"/>
                    <a:pt x="41846" y="5180"/>
                  </a:cubicBezTo>
                  <a:cubicBezTo>
                    <a:pt x="40337" y="4357"/>
                    <a:pt x="38759" y="3625"/>
                    <a:pt x="37159" y="3008"/>
                  </a:cubicBezTo>
                  <a:cubicBezTo>
                    <a:pt x="36999" y="2939"/>
                    <a:pt x="36862" y="2894"/>
                    <a:pt x="36724" y="2825"/>
                  </a:cubicBezTo>
                  <a:cubicBezTo>
                    <a:pt x="35718" y="2436"/>
                    <a:pt x="34712" y="2093"/>
                    <a:pt x="33706" y="1796"/>
                  </a:cubicBezTo>
                  <a:cubicBezTo>
                    <a:pt x="33546" y="1727"/>
                    <a:pt x="33386" y="1704"/>
                    <a:pt x="33249" y="1659"/>
                  </a:cubicBezTo>
                  <a:cubicBezTo>
                    <a:pt x="29572" y="556"/>
                    <a:pt x="25772" y="0"/>
                    <a:pt x="219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41"/>
            <p:cNvSpPr/>
            <p:nvPr/>
          </p:nvSpPr>
          <p:spPr>
            <a:xfrm>
              <a:off x="1924231" y="2088822"/>
              <a:ext cx="393700" cy="351145"/>
            </a:xfrm>
            <a:custGeom>
              <a:rect b="b" l="l" r="r" t="t"/>
              <a:pathLst>
                <a:path extrusionOk="0" h="20967" w="23508">
                  <a:moveTo>
                    <a:pt x="8687" y="1"/>
                  </a:moveTo>
                  <a:cubicBezTo>
                    <a:pt x="7069" y="1"/>
                    <a:pt x="5451" y="99"/>
                    <a:pt x="3842" y="296"/>
                  </a:cubicBezTo>
                  <a:cubicBezTo>
                    <a:pt x="3339" y="364"/>
                    <a:pt x="2836" y="456"/>
                    <a:pt x="2356" y="547"/>
                  </a:cubicBezTo>
                  <a:cubicBezTo>
                    <a:pt x="1555" y="684"/>
                    <a:pt x="778" y="845"/>
                    <a:pt x="0" y="1050"/>
                  </a:cubicBezTo>
                  <a:cubicBezTo>
                    <a:pt x="664" y="2422"/>
                    <a:pt x="1372" y="3749"/>
                    <a:pt x="2104" y="5052"/>
                  </a:cubicBezTo>
                  <a:cubicBezTo>
                    <a:pt x="3150" y="6955"/>
                    <a:pt x="11464" y="20966"/>
                    <a:pt x="14993" y="20966"/>
                  </a:cubicBezTo>
                  <a:cubicBezTo>
                    <a:pt x="15323" y="20966"/>
                    <a:pt x="15611" y="20844"/>
                    <a:pt x="15847" y="20578"/>
                  </a:cubicBezTo>
                  <a:cubicBezTo>
                    <a:pt x="19757" y="16211"/>
                    <a:pt x="22204" y="9305"/>
                    <a:pt x="23370" y="3566"/>
                  </a:cubicBezTo>
                  <a:cubicBezTo>
                    <a:pt x="23416" y="3314"/>
                    <a:pt x="23462" y="3063"/>
                    <a:pt x="23507" y="2834"/>
                  </a:cubicBezTo>
                  <a:cubicBezTo>
                    <a:pt x="22501" y="2445"/>
                    <a:pt x="21495" y="2102"/>
                    <a:pt x="20489" y="1782"/>
                  </a:cubicBezTo>
                  <a:cubicBezTo>
                    <a:pt x="20329" y="1736"/>
                    <a:pt x="20192" y="1691"/>
                    <a:pt x="20032" y="1645"/>
                  </a:cubicBezTo>
                  <a:cubicBezTo>
                    <a:pt x="16349" y="551"/>
                    <a:pt x="12520" y="1"/>
                    <a:pt x="8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41"/>
            <p:cNvSpPr/>
            <p:nvPr/>
          </p:nvSpPr>
          <p:spPr>
            <a:xfrm>
              <a:off x="1988577" y="2088973"/>
              <a:ext cx="271142" cy="274575"/>
            </a:xfrm>
            <a:custGeom>
              <a:rect b="b" l="l" r="r" t="t"/>
              <a:pathLst>
                <a:path extrusionOk="0" h="16395" w="16190">
                  <a:moveTo>
                    <a:pt x="4908" y="0"/>
                  </a:moveTo>
                  <a:cubicBezTo>
                    <a:pt x="3270" y="0"/>
                    <a:pt x="1631" y="103"/>
                    <a:pt x="0" y="310"/>
                  </a:cubicBezTo>
                  <a:cubicBezTo>
                    <a:pt x="2470" y="5157"/>
                    <a:pt x="5397" y="9799"/>
                    <a:pt x="8735" y="14121"/>
                  </a:cubicBezTo>
                  <a:cubicBezTo>
                    <a:pt x="10032" y="15791"/>
                    <a:pt x="10563" y="16395"/>
                    <a:pt x="10911" y="16395"/>
                  </a:cubicBezTo>
                  <a:cubicBezTo>
                    <a:pt x="11140" y="16395"/>
                    <a:pt x="11289" y="16134"/>
                    <a:pt x="11525" y="15745"/>
                  </a:cubicBezTo>
                  <a:cubicBezTo>
                    <a:pt x="13583" y="12337"/>
                    <a:pt x="15298" y="6232"/>
                    <a:pt x="16098" y="2093"/>
                  </a:cubicBezTo>
                  <a:cubicBezTo>
                    <a:pt x="16121" y="1933"/>
                    <a:pt x="16167" y="1796"/>
                    <a:pt x="16190" y="1659"/>
                  </a:cubicBezTo>
                  <a:cubicBezTo>
                    <a:pt x="12513" y="556"/>
                    <a:pt x="8713" y="0"/>
                    <a:pt x="4908" y="0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41"/>
            <p:cNvSpPr/>
            <p:nvPr/>
          </p:nvSpPr>
          <p:spPr>
            <a:xfrm>
              <a:off x="1758494" y="2855811"/>
              <a:ext cx="753202" cy="415003"/>
            </a:xfrm>
            <a:custGeom>
              <a:rect b="b" l="l" r="r" t="t"/>
              <a:pathLst>
                <a:path extrusionOk="0" h="24780" w="44974">
                  <a:moveTo>
                    <a:pt x="1071" y="0"/>
                  </a:moveTo>
                  <a:cubicBezTo>
                    <a:pt x="1" y="0"/>
                    <a:pt x="132" y="3198"/>
                    <a:pt x="132" y="3915"/>
                  </a:cubicBezTo>
                  <a:cubicBezTo>
                    <a:pt x="87" y="5355"/>
                    <a:pt x="293" y="7024"/>
                    <a:pt x="1642" y="7848"/>
                  </a:cubicBezTo>
                  <a:cubicBezTo>
                    <a:pt x="4477" y="9608"/>
                    <a:pt x="8159" y="11415"/>
                    <a:pt x="11177" y="12833"/>
                  </a:cubicBezTo>
                  <a:cubicBezTo>
                    <a:pt x="18654" y="16377"/>
                    <a:pt x="20895" y="15942"/>
                    <a:pt x="21307" y="16880"/>
                  </a:cubicBezTo>
                  <a:cubicBezTo>
                    <a:pt x="23427" y="21915"/>
                    <a:pt x="28503" y="24780"/>
                    <a:pt x="33378" y="24780"/>
                  </a:cubicBezTo>
                  <a:cubicBezTo>
                    <a:pt x="37758" y="24780"/>
                    <a:pt x="41975" y="22467"/>
                    <a:pt x="43739" y="17337"/>
                  </a:cubicBezTo>
                  <a:cubicBezTo>
                    <a:pt x="44608" y="14799"/>
                    <a:pt x="44974" y="11278"/>
                    <a:pt x="43670" y="8968"/>
                  </a:cubicBezTo>
                  <a:cubicBezTo>
                    <a:pt x="43602" y="8877"/>
                    <a:pt x="43556" y="8785"/>
                    <a:pt x="43487" y="8694"/>
                  </a:cubicBezTo>
                  <a:cubicBezTo>
                    <a:pt x="43385" y="8592"/>
                    <a:pt x="43290" y="8546"/>
                    <a:pt x="43167" y="8546"/>
                  </a:cubicBezTo>
                  <a:cubicBezTo>
                    <a:pt x="43069" y="8546"/>
                    <a:pt x="42953" y="8575"/>
                    <a:pt x="42801" y="8625"/>
                  </a:cubicBezTo>
                  <a:cubicBezTo>
                    <a:pt x="40172" y="9517"/>
                    <a:pt x="37405" y="10020"/>
                    <a:pt x="34615" y="10089"/>
                  </a:cubicBezTo>
                  <a:cubicBezTo>
                    <a:pt x="34205" y="10101"/>
                    <a:pt x="33797" y="10107"/>
                    <a:pt x="33394" y="10107"/>
                  </a:cubicBezTo>
                  <a:cubicBezTo>
                    <a:pt x="29354" y="10107"/>
                    <a:pt x="25820" y="9536"/>
                    <a:pt x="25217" y="9494"/>
                  </a:cubicBezTo>
                  <a:cubicBezTo>
                    <a:pt x="21330" y="9105"/>
                    <a:pt x="17534" y="8008"/>
                    <a:pt x="13944" y="6521"/>
                  </a:cubicBezTo>
                  <a:cubicBezTo>
                    <a:pt x="7427" y="3869"/>
                    <a:pt x="1893" y="119"/>
                    <a:pt x="1139" y="4"/>
                  </a:cubicBezTo>
                  <a:cubicBezTo>
                    <a:pt x="1115" y="2"/>
                    <a:pt x="1093" y="0"/>
                    <a:pt x="1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41"/>
            <p:cNvSpPr/>
            <p:nvPr/>
          </p:nvSpPr>
          <p:spPr>
            <a:xfrm>
              <a:off x="2150178" y="2999190"/>
              <a:ext cx="357325" cy="160307"/>
            </a:xfrm>
            <a:custGeom>
              <a:rect b="b" l="l" r="r" t="t"/>
              <a:pathLst>
                <a:path extrusionOk="0" h="9572" w="21336">
                  <a:moveTo>
                    <a:pt x="19754" y="0"/>
                  </a:moveTo>
                  <a:cubicBezTo>
                    <a:pt x="19661" y="0"/>
                    <a:pt x="19551" y="23"/>
                    <a:pt x="19414" y="64"/>
                  </a:cubicBezTo>
                  <a:cubicBezTo>
                    <a:pt x="16785" y="979"/>
                    <a:pt x="14018" y="1459"/>
                    <a:pt x="11228" y="1528"/>
                  </a:cubicBezTo>
                  <a:cubicBezTo>
                    <a:pt x="10755" y="1544"/>
                    <a:pt x="10286" y="1552"/>
                    <a:pt x="9825" y="1552"/>
                  </a:cubicBezTo>
                  <a:cubicBezTo>
                    <a:pt x="5846" y="1552"/>
                    <a:pt x="2424" y="994"/>
                    <a:pt x="1830" y="933"/>
                  </a:cubicBezTo>
                  <a:cubicBezTo>
                    <a:pt x="1213" y="887"/>
                    <a:pt x="618" y="796"/>
                    <a:pt x="1" y="704"/>
                  </a:cubicBezTo>
                  <a:lnTo>
                    <a:pt x="1" y="704"/>
                  </a:lnTo>
                  <a:cubicBezTo>
                    <a:pt x="595" y="4637"/>
                    <a:pt x="2608" y="8136"/>
                    <a:pt x="6472" y="9074"/>
                  </a:cubicBezTo>
                  <a:cubicBezTo>
                    <a:pt x="7858" y="9412"/>
                    <a:pt x="9298" y="9572"/>
                    <a:pt x="10751" y="9572"/>
                  </a:cubicBezTo>
                  <a:cubicBezTo>
                    <a:pt x="14214" y="9572"/>
                    <a:pt x="17756" y="8663"/>
                    <a:pt x="20832" y="7084"/>
                  </a:cubicBezTo>
                  <a:cubicBezTo>
                    <a:pt x="21290" y="4866"/>
                    <a:pt x="21335" y="2259"/>
                    <a:pt x="20261" y="430"/>
                  </a:cubicBezTo>
                  <a:cubicBezTo>
                    <a:pt x="20100" y="125"/>
                    <a:pt x="19974" y="0"/>
                    <a:pt x="197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41"/>
            <p:cNvSpPr/>
            <p:nvPr/>
          </p:nvSpPr>
          <p:spPr>
            <a:xfrm>
              <a:off x="1780232" y="2925952"/>
              <a:ext cx="170054" cy="92697"/>
            </a:xfrm>
            <a:custGeom>
              <a:rect b="b" l="l" r="r" t="t"/>
              <a:pathLst>
                <a:path extrusionOk="0" h="5535" w="10154">
                  <a:moveTo>
                    <a:pt x="1" y="1"/>
                  </a:moveTo>
                  <a:lnTo>
                    <a:pt x="1" y="1"/>
                  </a:lnTo>
                  <a:cubicBezTo>
                    <a:pt x="732" y="641"/>
                    <a:pt x="1487" y="1236"/>
                    <a:pt x="2287" y="1807"/>
                  </a:cubicBezTo>
                  <a:cubicBezTo>
                    <a:pt x="3088" y="2356"/>
                    <a:pt x="3911" y="2882"/>
                    <a:pt x="4757" y="3385"/>
                  </a:cubicBezTo>
                  <a:cubicBezTo>
                    <a:pt x="5603" y="3865"/>
                    <a:pt x="6472" y="4300"/>
                    <a:pt x="7364" y="4689"/>
                  </a:cubicBezTo>
                  <a:cubicBezTo>
                    <a:pt x="8255" y="5077"/>
                    <a:pt x="9193" y="5352"/>
                    <a:pt x="10153" y="5535"/>
                  </a:cubicBezTo>
                  <a:cubicBezTo>
                    <a:pt x="9239" y="5215"/>
                    <a:pt x="8347" y="4849"/>
                    <a:pt x="7478" y="4414"/>
                  </a:cubicBezTo>
                  <a:cubicBezTo>
                    <a:pt x="6632" y="4003"/>
                    <a:pt x="5786" y="3522"/>
                    <a:pt x="4940" y="3065"/>
                  </a:cubicBezTo>
                  <a:cubicBezTo>
                    <a:pt x="4094" y="2585"/>
                    <a:pt x="3271" y="2082"/>
                    <a:pt x="2447" y="1556"/>
                  </a:cubicBezTo>
                  <a:cubicBezTo>
                    <a:pt x="1624" y="1053"/>
                    <a:pt x="801" y="52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41"/>
            <p:cNvSpPr/>
            <p:nvPr/>
          </p:nvSpPr>
          <p:spPr>
            <a:xfrm>
              <a:off x="2108827" y="3035483"/>
              <a:ext cx="7285" cy="86568"/>
            </a:xfrm>
            <a:custGeom>
              <a:rect b="b" l="l" r="r" t="t"/>
              <a:pathLst>
                <a:path extrusionOk="0" h="5169" w="435">
                  <a:moveTo>
                    <a:pt x="389" y="1"/>
                  </a:moveTo>
                  <a:lnTo>
                    <a:pt x="389" y="1"/>
                  </a:lnTo>
                  <a:cubicBezTo>
                    <a:pt x="275" y="412"/>
                    <a:pt x="183" y="847"/>
                    <a:pt x="115" y="1281"/>
                  </a:cubicBezTo>
                  <a:cubicBezTo>
                    <a:pt x="69" y="1693"/>
                    <a:pt x="23" y="2127"/>
                    <a:pt x="0" y="2585"/>
                  </a:cubicBezTo>
                  <a:cubicBezTo>
                    <a:pt x="0" y="3019"/>
                    <a:pt x="0" y="3454"/>
                    <a:pt x="46" y="3888"/>
                  </a:cubicBezTo>
                  <a:cubicBezTo>
                    <a:pt x="69" y="4323"/>
                    <a:pt x="160" y="4757"/>
                    <a:pt x="297" y="5169"/>
                  </a:cubicBezTo>
                  <a:cubicBezTo>
                    <a:pt x="297" y="4300"/>
                    <a:pt x="343" y="3454"/>
                    <a:pt x="366" y="2585"/>
                  </a:cubicBezTo>
                  <a:cubicBezTo>
                    <a:pt x="389" y="1739"/>
                    <a:pt x="435" y="870"/>
                    <a:pt x="389" y="1"/>
                  </a:cubicBezTo>
                  <a:close/>
                </a:path>
              </a:pathLst>
            </a:custGeom>
            <a:solidFill>
              <a:srgbClr val="6B2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41"/>
            <p:cNvSpPr/>
            <p:nvPr/>
          </p:nvSpPr>
          <p:spPr>
            <a:xfrm>
              <a:off x="2334388" y="3174123"/>
              <a:ext cx="108775" cy="55937"/>
            </a:xfrm>
            <a:custGeom>
              <a:rect b="b" l="l" r="r" t="t"/>
              <a:pathLst>
                <a:path extrusionOk="0" h="3340" w="6495">
                  <a:moveTo>
                    <a:pt x="6495" y="1"/>
                  </a:moveTo>
                  <a:lnTo>
                    <a:pt x="6495" y="1"/>
                  </a:lnTo>
                  <a:cubicBezTo>
                    <a:pt x="6106" y="481"/>
                    <a:pt x="5649" y="915"/>
                    <a:pt x="5168" y="1327"/>
                  </a:cubicBezTo>
                  <a:cubicBezTo>
                    <a:pt x="4688" y="1738"/>
                    <a:pt x="4185" y="2081"/>
                    <a:pt x="3614" y="2356"/>
                  </a:cubicBezTo>
                  <a:cubicBezTo>
                    <a:pt x="3065" y="2653"/>
                    <a:pt x="2493" y="2859"/>
                    <a:pt x="1876" y="2996"/>
                  </a:cubicBezTo>
                  <a:cubicBezTo>
                    <a:pt x="1258" y="3133"/>
                    <a:pt x="641" y="3225"/>
                    <a:pt x="1" y="3248"/>
                  </a:cubicBezTo>
                  <a:cubicBezTo>
                    <a:pt x="161" y="3270"/>
                    <a:pt x="321" y="3293"/>
                    <a:pt x="481" y="3316"/>
                  </a:cubicBezTo>
                  <a:cubicBezTo>
                    <a:pt x="641" y="3339"/>
                    <a:pt x="801" y="3339"/>
                    <a:pt x="961" y="3339"/>
                  </a:cubicBezTo>
                  <a:lnTo>
                    <a:pt x="1464" y="3339"/>
                  </a:lnTo>
                  <a:cubicBezTo>
                    <a:pt x="1624" y="3339"/>
                    <a:pt x="1784" y="3316"/>
                    <a:pt x="1944" y="3293"/>
                  </a:cubicBezTo>
                  <a:cubicBezTo>
                    <a:pt x="2264" y="3248"/>
                    <a:pt x="2585" y="3179"/>
                    <a:pt x="2882" y="3065"/>
                  </a:cubicBezTo>
                  <a:cubicBezTo>
                    <a:pt x="3042" y="3019"/>
                    <a:pt x="3202" y="2950"/>
                    <a:pt x="3339" y="2905"/>
                  </a:cubicBezTo>
                  <a:cubicBezTo>
                    <a:pt x="3499" y="2836"/>
                    <a:pt x="3636" y="2767"/>
                    <a:pt x="3796" y="2699"/>
                  </a:cubicBezTo>
                  <a:cubicBezTo>
                    <a:pt x="4368" y="2402"/>
                    <a:pt x="4894" y="2013"/>
                    <a:pt x="5374" y="1555"/>
                  </a:cubicBezTo>
                  <a:cubicBezTo>
                    <a:pt x="5832" y="1098"/>
                    <a:pt x="6197" y="572"/>
                    <a:pt x="6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41"/>
            <p:cNvSpPr/>
            <p:nvPr/>
          </p:nvSpPr>
          <p:spPr>
            <a:xfrm>
              <a:off x="1888994" y="3263037"/>
              <a:ext cx="211035" cy="152419"/>
            </a:xfrm>
            <a:custGeom>
              <a:rect b="b" l="l" r="r" t="t"/>
              <a:pathLst>
                <a:path extrusionOk="0" h="9101" w="12601">
                  <a:moveTo>
                    <a:pt x="10212" y="1"/>
                  </a:moveTo>
                  <a:cubicBezTo>
                    <a:pt x="8373" y="1"/>
                    <a:pt x="5946" y="1571"/>
                    <a:pt x="4963" y="2375"/>
                  </a:cubicBezTo>
                  <a:cubicBezTo>
                    <a:pt x="4162" y="3015"/>
                    <a:pt x="1647" y="5187"/>
                    <a:pt x="481" y="6674"/>
                  </a:cubicBezTo>
                  <a:cubicBezTo>
                    <a:pt x="207" y="6971"/>
                    <a:pt x="24" y="7360"/>
                    <a:pt x="1" y="7794"/>
                  </a:cubicBezTo>
                  <a:cubicBezTo>
                    <a:pt x="1" y="8114"/>
                    <a:pt x="161" y="8412"/>
                    <a:pt x="412" y="8594"/>
                  </a:cubicBezTo>
                  <a:cubicBezTo>
                    <a:pt x="801" y="8869"/>
                    <a:pt x="1258" y="9029"/>
                    <a:pt x="1739" y="9052"/>
                  </a:cubicBezTo>
                  <a:cubicBezTo>
                    <a:pt x="2117" y="9085"/>
                    <a:pt x="2498" y="9100"/>
                    <a:pt x="2880" y="9100"/>
                  </a:cubicBezTo>
                  <a:cubicBezTo>
                    <a:pt x="5435" y="9100"/>
                    <a:pt x="8045" y="8400"/>
                    <a:pt x="10154" y="7405"/>
                  </a:cubicBezTo>
                  <a:cubicBezTo>
                    <a:pt x="11320" y="6834"/>
                    <a:pt x="12006" y="6422"/>
                    <a:pt x="12326" y="5210"/>
                  </a:cubicBezTo>
                  <a:cubicBezTo>
                    <a:pt x="12326" y="5187"/>
                    <a:pt x="12349" y="5142"/>
                    <a:pt x="12349" y="5119"/>
                  </a:cubicBezTo>
                  <a:cubicBezTo>
                    <a:pt x="12600" y="3998"/>
                    <a:pt x="12600" y="2832"/>
                    <a:pt x="12349" y="1712"/>
                  </a:cubicBezTo>
                  <a:cubicBezTo>
                    <a:pt x="12014" y="451"/>
                    <a:pt x="11197" y="1"/>
                    <a:pt x="102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41"/>
            <p:cNvSpPr/>
            <p:nvPr/>
          </p:nvSpPr>
          <p:spPr>
            <a:xfrm>
              <a:off x="1888994" y="3348753"/>
              <a:ext cx="206430" cy="66705"/>
            </a:xfrm>
            <a:custGeom>
              <a:rect b="b" l="l" r="r" t="t"/>
              <a:pathLst>
                <a:path extrusionOk="0" h="3983" w="12326">
                  <a:moveTo>
                    <a:pt x="12326" y="1"/>
                  </a:moveTo>
                  <a:lnTo>
                    <a:pt x="12326" y="1"/>
                  </a:lnTo>
                  <a:cubicBezTo>
                    <a:pt x="9888" y="1594"/>
                    <a:pt x="5694" y="2816"/>
                    <a:pt x="2030" y="2816"/>
                  </a:cubicBezTo>
                  <a:cubicBezTo>
                    <a:pt x="1329" y="2816"/>
                    <a:pt x="647" y="2772"/>
                    <a:pt x="1" y="2676"/>
                  </a:cubicBezTo>
                  <a:lnTo>
                    <a:pt x="1" y="2676"/>
                  </a:lnTo>
                  <a:cubicBezTo>
                    <a:pt x="1" y="2996"/>
                    <a:pt x="161" y="3294"/>
                    <a:pt x="412" y="3476"/>
                  </a:cubicBezTo>
                  <a:cubicBezTo>
                    <a:pt x="801" y="3751"/>
                    <a:pt x="1258" y="3911"/>
                    <a:pt x="1739" y="3934"/>
                  </a:cubicBezTo>
                  <a:cubicBezTo>
                    <a:pt x="2117" y="3967"/>
                    <a:pt x="2498" y="3982"/>
                    <a:pt x="2880" y="3982"/>
                  </a:cubicBezTo>
                  <a:cubicBezTo>
                    <a:pt x="5435" y="3982"/>
                    <a:pt x="8045" y="3282"/>
                    <a:pt x="10154" y="2287"/>
                  </a:cubicBezTo>
                  <a:cubicBezTo>
                    <a:pt x="11320" y="1716"/>
                    <a:pt x="12006" y="1304"/>
                    <a:pt x="12303" y="92"/>
                  </a:cubicBezTo>
                  <a:cubicBezTo>
                    <a:pt x="12326" y="46"/>
                    <a:pt x="12326" y="24"/>
                    <a:pt x="123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41"/>
            <p:cNvSpPr/>
            <p:nvPr/>
          </p:nvSpPr>
          <p:spPr>
            <a:xfrm>
              <a:off x="1959084" y="3281745"/>
              <a:ext cx="59755" cy="50946"/>
            </a:xfrm>
            <a:custGeom>
              <a:rect b="b" l="l" r="r" t="t"/>
              <a:pathLst>
                <a:path extrusionOk="0" h="3042" w="3568">
                  <a:moveTo>
                    <a:pt x="0" y="0"/>
                  </a:moveTo>
                  <a:cubicBezTo>
                    <a:pt x="641" y="480"/>
                    <a:pt x="1281" y="938"/>
                    <a:pt x="1898" y="1418"/>
                  </a:cubicBezTo>
                  <a:cubicBezTo>
                    <a:pt x="2173" y="1669"/>
                    <a:pt x="2470" y="1898"/>
                    <a:pt x="2744" y="2195"/>
                  </a:cubicBezTo>
                  <a:cubicBezTo>
                    <a:pt x="3019" y="2470"/>
                    <a:pt x="3270" y="2767"/>
                    <a:pt x="3568" y="3041"/>
                  </a:cubicBezTo>
                  <a:cubicBezTo>
                    <a:pt x="3407" y="2675"/>
                    <a:pt x="3202" y="2332"/>
                    <a:pt x="2950" y="2012"/>
                  </a:cubicBezTo>
                  <a:cubicBezTo>
                    <a:pt x="2699" y="1692"/>
                    <a:pt x="2424" y="1395"/>
                    <a:pt x="2104" y="1143"/>
                  </a:cubicBezTo>
                  <a:cubicBezTo>
                    <a:pt x="1784" y="892"/>
                    <a:pt x="1464" y="663"/>
                    <a:pt x="1098" y="480"/>
                  </a:cubicBezTo>
                  <a:cubicBezTo>
                    <a:pt x="755" y="274"/>
                    <a:pt x="389" y="11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41"/>
            <p:cNvSpPr/>
            <p:nvPr/>
          </p:nvSpPr>
          <p:spPr>
            <a:xfrm>
              <a:off x="1937244" y="3301273"/>
              <a:ext cx="57846" cy="53240"/>
            </a:xfrm>
            <a:custGeom>
              <a:rect b="b" l="l" r="r" t="t"/>
              <a:pathLst>
                <a:path extrusionOk="0" h="3179" w="3454">
                  <a:moveTo>
                    <a:pt x="1" y="0"/>
                  </a:moveTo>
                  <a:lnTo>
                    <a:pt x="1" y="0"/>
                  </a:lnTo>
                  <a:cubicBezTo>
                    <a:pt x="641" y="480"/>
                    <a:pt x="1259" y="984"/>
                    <a:pt x="1830" y="1487"/>
                  </a:cubicBezTo>
                  <a:cubicBezTo>
                    <a:pt x="2128" y="1738"/>
                    <a:pt x="2402" y="2013"/>
                    <a:pt x="2676" y="2310"/>
                  </a:cubicBezTo>
                  <a:cubicBezTo>
                    <a:pt x="2951" y="2584"/>
                    <a:pt x="3179" y="2881"/>
                    <a:pt x="3454" y="3179"/>
                  </a:cubicBezTo>
                  <a:cubicBezTo>
                    <a:pt x="3317" y="2790"/>
                    <a:pt x="3134" y="2447"/>
                    <a:pt x="2882" y="2127"/>
                  </a:cubicBezTo>
                  <a:cubicBezTo>
                    <a:pt x="2653" y="1784"/>
                    <a:pt x="2379" y="1487"/>
                    <a:pt x="2059" y="1212"/>
                  </a:cubicBezTo>
                  <a:cubicBezTo>
                    <a:pt x="1762" y="938"/>
                    <a:pt x="1442" y="709"/>
                    <a:pt x="1099" y="503"/>
                  </a:cubicBezTo>
                  <a:cubicBezTo>
                    <a:pt x="756" y="275"/>
                    <a:pt x="390" y="11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41"/>
            <p:cNvSpPr/>
            <p:nvPr/>
          </p:nvSpPr>
          <p:spPr>
            <a:xfrm>
              <a:off x="1967508" y="2869528"/>
              <a:ext cx="381056" cy="444847"/>
            </a:xfrm>
            <a:custGeom>
              <a:rect b="b" l="l" r="r" t="t"/>
              <a:pathLst>
                <a:path extrusionOk="0" h="26562" w="22753">
                  <a:moveTo>
                    <a:pt x="16271" y="0"/>
                  </a:moveTo>
                  <a:cubicBezTo>
                    <a:pt x="13891" y="0"/>
                    <a:pt x="11409" y="759"/>
                    <a:pt x="9353" y="1769"/>
                  </a:cubicBezTo>
                  <a:cubicBezTo>
                    <a:pt x="1738" y="5497"/>
                    <a:pt x="0" y="13546"/>
                    <a:pt x="732" y="21480"/>
                  </a:cubicBezTo>
                  <a:cubicBezTo>
                    <a:pt x="824" y="22486"/>
                    <a:pt x="961" y="23470"/>
                    <a:pt x="1189" y="24453"/>
                  </a:cubicBezTo>
                  <a:cubicBezTo>
                    <a:pt x="1258" y="24933"/>
                    <a:pt x="1578" y="25345"/>
                    <a:pt x="2013" y="25551"/>
                  </a:cubicBezTo>
                  <a:cubicBezTo>
                    <a:pt x="2882" y="26054"/>
                    <a:pt x="3842" y="26374"/>
                    <a:pt x="4848" y="26511"/>
                  </a:cubicBezTo>
                  <a:cubicBezTo>
                    <a:pt x="5136" y="26537"/>
                    <a:pt x="5488" y="26561"/>
                    <a:pt x="5857" y="26561"/>
                  </a:cubicBezTo>
                  <a:cubicBezTo>
                    <a:pt x="6780" y="26561"/>
                    <a:pt x="7804" y="26410"/>
                    <a:pt x="8164" y="25756"/>
                  </a:cubicBezTo>
                  <a:cubicBezTo>
                    <a:pt x="9513" y="23310"/>
                    <a:pt x="10062" y="13591"/>
                    <a:pt x="10748" y="13431"/>
                  </a:cubicBezTo>
                  <a:cubicBezTo>
                    <a:pt x="13972" y="12631"/>
                    <a:pt x="16967" y="11076"/>
                    <a:pt x="19483" y="8904"/>
                  </a:cubicBezTo>
                  <a:cubicBezTo>
                    <a:pt x="20992" y="7623"/>
                    <a:pt x="22753" y="5862"/>
                    <a:pt x="22227" y="3667"/>
                  </a:cubicBezTo>
                  <a:cubicBezTo>
                    <a:pt x="21792" y="1929"/>
                    <a:pt x="20100" y="626"/>
                    <a:pt x="18454" y="237"/>
                  </a:cubicBezTo>
                  <a:cubicBezTo>
                    <a:pt x="17747" y="74"/>
                    <a:pt x="17013" y="0"/>
                    <a:pt x="16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41"/>
            <p:cNvSpPr/>
            <p:nvPr/>
          </p:nvSpPr>
          <p:spPr>
            <a:xfrm>
              <a:off x="1979767" y="3229274"/>
              <a:ext cx="139406" cy="85111"/>
            </a:xfrm>
            <a:custGeom>
              <a:rect b="b" l="l" r="r" t="t"/>
              <a:pathLst>
                <a:path extrusionOk="0" h="5082" w="8324">
                  <a:moveTo>
                    <a:pt x="0" y="0"/>
                  </a:moveTo>
                  <a:lnTo>
                    <a:pt x="0" y="0"/>
                  </a:lnTo>
                  <a:cubicBezTo>
                    <a:pt x="92" y="1006"/>
                    <a:pt x="229" y="1990"/>
                    <a:pt x="457" y="2973"/>
                  </a:cubicBezTo>
                  <a:cubicBezTo>
                    <a:pt x="526" y="3453"/>
                    <a:pt x="846" y="3865"/>
                    <a:pt x="1281" y="4071"/>
                  </a:cubicBezTo>
                  <a:cubicBezTo>
                    <a:pt x="2150" y="4574"/>
                    <a:pt x="3110" y="4894"/>
                    <a:pt x="4116" y="5031"/>
                  </a:cubicBezTo>
                  <a:cubicBezTo>
                    <a:pt x="4404" y="5057"/>
                    <a:pt x="4756" y="5081"/>
                    <a:pt x="5125" y="5081"/>
                  </a:cubicBezTo>
                  <a:cubicBezTo>
                    <a:pt x="6048" y="5081"/>
                    <a:pt x="7072" y="4930"/>
                    <a:pt x="7432" y="4276"/>
                  </a:cubicBezTo>
                  <a:cubicBezTo>
                    <a:pt x="7775" y="3659"/>
                    <a:pt x="8072" y="2561"/>
                    <a:pt x="8324" y="1281"/>
                  </a:cubicBezTo>
                  <a:lnTo>
                    <a:pt x="8324" y="1281"/>
                  </a:lnTo>
                  <a:cubicBezTo>
                    <a:pt x="7980" y="1294"/>
                    <a:pt x="7647" y="1300"/>
                    <a:pt x="7325" y="1300"/>
                  </a:cubicBezTo>
                  <a:cubicBezTo>
                    <a:pt x="3636" y="1300"/>
                    <a:pt x="1325" y="50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41"/>
            <p:cNvSpPr/>
            <p:nvPr/>
          </p:nvSpPr>
          <p:spPr>
            <a:xfrm>
              <a:off x="2100771" y="3302847"/>
              <a:ext cx="199932" cy="172081"/>
            </a:xfrm>
            <a:custGeom>
              <a:rect b="b" l="l" r="r" t="t"/>
              <a:pathLst>
                <a:path extrusionOk="0" h="10275" w="11938">
                  <a:moveTo>
                    <a:pt x="9403" y="1"/>
                  </a:moveTo>
                  <a:cubicBezTo>
                    <a:pt x="7516" y="1"/>
                    <a:pt x="5072" y="2164"/>
                    <a:pt x="4140" y="3176"/>
                  </a:cubicBezTo>
                  <a:cubicBezTo>
                    <a:pt x="3431" y="3931"/>
                    <a:pt x="1282" y="6446"/>
                    <a:pt x="344" y="8070"/>
                  </a:cubicBezTo>
                  <a:cubicBezTo>
                    <a:pt x="115" y="8436"/>
                    <a:pt x="1" y="8847"/>
                    <a:pt x="47" y="9259"/>
                  </a:cubicBezTo>
                  <a:cubicBezTo>
                    <a:pt x="92" y="9579"/>
                    <a:pt x="298" y="9853"/>
                    <a:pt x="573" y="9990"/>
                  </a:cubicBezTo>
                  <a:cubicBezTo>
                    <a:pt x="943" y="10166"/>
                    <a:pt x="1347" y="10275"/>
                    <a:pt x="1741" y="10275"/>
                  </a:cubicBezTo>
                  <a:cubicBezTo>
                    <a:pt x="1809" y="10275"/>
                    <a:pt x="1877" y="10272"/>
                    <a:pt x="1945" y="10265"/>
                  </a:cubicBezTo>
                  <a:cubicBezTo>
                    <a:pt x="4872" y="10059"/>
                    <a:pt x="7798" y="8870"/>
                    <a:pt x="10039" y="7361"/>
                  </a:cubicBezTo>
                  <a:cubicBezTo>
                    <a:pt x="11091" y="6652"/>
                    <a:pt x="11709" y="6126"/>
                    <a:pt x="11846" y="4868"/>
                  </a:cubicBezTo>
                  <a:lnTo>
                    <a:pt x="11846" y="4800"/>
                  </a:lnTo>
                  <a:cubicBezTo>
                    <a:pt x="11937" y="3656"/>
                    <a:pt x="11754" y="2490"/>
                    <a:pt x="11343" y="1415"/>
                  </a:cubicBezTo>
                  <a:cubicBezTo>
                    <a:pt x="10901" y="388"/>
                    <a:pt x="10202" y="1"/>
                    <a:pt x="94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41"/>
            <p:cNvSpPr/>
            <p:nvPr/>
          </p:nvSpPr>
          <p:spPr>
            <a:xfrm>
              <a:off x="2101542" y="3383221"/>
              <a:ext cx="197621" cy="91709"/>
            </a:xfrm>
            <a:custGeom>
              <a:rect b="b" l="l" r="r" t="t"/>
              <a:pathLst>
                <a:path extrusionOk="0" h="5476" w="11800">
                  <a:moveTo>
                    <a:pt x="11800" y="1"/>
                  </a:moveTo>
                  <a:cubicBezTo>
                    <a:pt x="9193" y="2310"/>
                    <a:pt x="4071" y="4460"/>
                    <a:pt x="1" y="4460"/>
                  </a:cubicBezTo>
                  <a:cubicBezTo>
                    <a:pt x="46" y="4780"/>
                    <a:pt x="252" y="5054"/>
                    <a:pt x="527" y="5191"/>
                  </a:cubicBezTo>
                  <a:cubicBezTo>
                    <a:pt x="897" y="5367"/>
                    <a:pt x="1301" y="5476"/>
                    <a:pt x="1695" y="5476"/>
                  </a:cubicBezTo>
                  <a:cubicBezTo>
                    <a:pt x="1763" y="5476"/>
                    <a:pt x="1831" y="5473"/>
                    <a:pt x="1899" y="5466"/>
                  </a:cubicBezTo>
                  <a:cubicBezTo>
                    <a:pt x="4826" y="5260"/>
                    <a:pt x="7752" y="4071"/>
                    <a:pt x="9993" y="2562"/>
                  </a:cubicBezTo>
                  <a:cubicBezTo>
                    <a:pt x="11045" y="1853"/>
                    <a:pt x="11663" y="1327"/>
                    <a:pt x="11800" y="69"/>
                  </a:cubicBezTo>
                  <a:lnTo>
                    <a:pt x="118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41"/>
            <p:cNvSpPr/>
            <p:nvPr/>
          </p:nvSpPr>
          <p:spPr>
            <a:xfrm>
              <a:off x="2154013" y="3337264"/>
              <a:ext cx="66655" cy="41383"/>
            </a:xfrm>
            <a:custGeom>
              <a:rect b="b" l="l" r="r" t="t"/>
              <a:pathLst>
                <a:path extrusionOk="0" h="2471" w="3980">
                  <a:moveTo>
                    <a:pt x="0" y="1"/>
                  </a:moveTo>
                  <a:cubicBezTo>
                    <a:pt x="709" y="367"/>
                    <a:pt x="1418" y="710"/>
                    <a:pt x="2081" y="1121"/>
                  </a:cubicBezTo>
                  <a:cubicBezTo>
                    <a:pt x="2401" y="1304"/>
                    <a:pt x="2722" y="1533"/>
                    <a:pt x="3042" y="1739"/>
                  </a:cubicBezTo>
                  <a:cubicBezTo>
                    <a:pt x="3362" y="1967"/>
                    <a:pt x="3659" y="2219"/>
                    <a:pt x="3979" y="2470"/>
                  </a:cubicBezTo>
                  <a:cubicBezTo>
                    <a:pt x="3773" y="2127"/>
                    <a:pt x="3522" y="1807"/>
                    <a:pt x="3225" y="1533"/>
                  </a:cubicBezTo>
                  <a:cubicBezTo>
                    <a:pt x="2927" y="1258"/>
                    <a:pt x="2607" y="1007"/>
                    <a:pt x="2264" y="801"/>
                  </a:cubicBezTo>
                  <a:cubicBezTo>
                    <a:pt x="1921" y="595"/>
                    <a:pt x="1555" y="412"/>
                    <a:pt x="1167" y="275"/>
                  </a:cubicBezTo>
                  <a:cubicBezTo>
                    <a:pt x="801" y="138"/>
                    <a:pt x="412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41"/>
            <p:cNvSpPr/>
            <p:nvPr/>
          </p:nvSpPr>
          <p:spPr>
            <a:xfrm>
              <a:off x="2135624" y="3359489"/>
              <a:ext cx="64746" cy="44046"/>
            </a:xfrm>
            <a:custGeom>
              <a:rect b="b" l="l" r="r" t="t"/>
              <a:pathLst>
                <a:path extrusionOk="0" h="2630" w="3866">
                  <a:moveTo>
                    <a:pt x="1" y="0"/>
                  </a:moveTo>
                  <a:cubicBezTo>
                    <a:pt x="687" y="389"/>
                    <a:pt x="1373" y="777"/>
                    <a:pt x="2013" y="1212"/>
                  </a:cubicBezTo>
                  <a:cubicBezTo>
                    <a:pt x="2333" y="1418"/>
                    <a:pt x="2653" y="1646"/>
                    <a:pt x="2951" y="1875"/>
                  </a:cubicBezTo>
                  <a:cubicBezTo>
                    <a:pt x="3271" y="2104"/>
                    <a:pt x="3568" y="2378"/>
                    <a:pt x="3865" y="2630"/>
                  </a:cubicBezTo>
                  <a:cubicBezTo>
                    <a:pt x="3682" y="2287"/>
                    <a:pt x="3431" y="1944"/>
                    <a:pt x="3156" y="1669"/>
                  </a:cubicBezTo>
                  <a:cubicBezTo>
                    <a:pt x="2859" y="1372"/>
                    <a:pt x="2539" y="1120"/>
                    <a:pt x="2219" y="915"/>
                  </a:cubicBezTo>
                  <a:cubicBezTo>
                    <a:pt x="1876" y="686"/>
                    <a:pt x="1510" y="480"/>
                    <a:pt x="1144" y="343"/>
                  </a:cubicBezTo>
                  <a:cubicBezTo>
                    <a:pt x="778" y="183"/>
                    <a:pt x="390" y="69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41"/>
            <p:cNvSpPr/>
            <p:nvPr/>
          </p:nvSpPr>
          <p:spPr>
            <a:xfrm>
              <a:off x="2139459" y="2887381"/>
              <a:ext cx="359234" cy="469064"/>
            </a:xfrm>
            <a:custGeom>
              <a:rect b="b" l="l" r="r" t="t"/>
              <a:pathLst>
                <a:path extrusionOk="0" h="28008" w="21450">
                  <a:moveTo>
                    <a:pt x="16015" y="0"/>
                  </a:moveTo>
                  <a:cubicBezTo>
                    <a:pt x="14016" y="0"/>
                    <a:pt x="10431" y="596"/>
                    <a:pt x="7158" y="2853"/>
                  </a:cubicBezTo>
                  <a:cubicBezTo>
                    <a:pt x="4940" y="4385"/>
                    <a:pt x="3430" y="6580"/>
                    <a:pt x="1921" y="8775"/>
                  </a:cubicBezTo>
                  <a:cubicBezTo>
                    <a:pt x="1" y="11542"/>
                    <a:pt x="115" y="18356"/>
                    <a:pt x="1395" y="23684"/>
                  </a:cubicBezTo>
                  <a:cubicBezTo>
                    <a:pt x="1647" y="24645"/>
                    <a:pt x="1921" y="25605"/>
                    <a:pt x="2287" y="26543"/>
                  </a:cubicBezTo>
                  <a:cubicBezTo>
                    <a:pt x="2424" y="27000"/>
                    <a:pt x="2813" y="27366"/>
                    <a:pt x="3270" y="27503"/>
                  </a:cubicBezTo>
                  <a:cubicBezTo>
                    <a:pt x="4177" y="27827"/>
                    <a:pt x="5125" y="28008"/>
                    <a:pt x="6074" y="28008"/>
                  </a:cubicBezTo>
                  <a:cubicBezTo>
                    <a:pt x="6131" y="28008"/>
                    <a:pt x="6187" y="28007"/>
                    <a:pt x="6243" y="28006"/>
                  </a:cubicBezTo>
                  <a:cubicBezTo>
                    <a:pt x="7249" y="27960"/>
                    <a:pt x="9056" y="27732"/>
                    <a:pt x="9444" y="26748"/>
                  </a:cubicBezTo>
                  <a:cubicBezTo>
                    <a:pt x="9696" y="26085"/>
                    <a:pt x="9810" y="24965"/>
                    <a:pt x="9879" y="23661"/>
                  </a:cubicBezTo>
                  <a:cubicBezTo>
                    <a:pt x="10085" y="19820"/>
                    <a:pt x="9742" y="14378"/>
                    <a:pt x="10222" y="14195"/>
                  </a:cubicBezTo>
                  <a:cubicBezTo>
                    <a:pt x="13332" y="12891"/>
                    <a:pt x="16099" y="10902"/>
                    <a:pt x="18294" y="8364"/>
                  </a:cubicBezTo>
                  <a:cubicBezTo>
                    <a:pt x="20077" y="6328"/>
                    <a:pt x="21449" y="4110"/>
                    <a:pt x="19849" y="1961"/>
                  </a:cubicBezTo>
                  <a:cubicBezTo>
                    <a:pt x="19231" y="1115"/>
                    <a:pt x="18385" y="497"/>
                    <a:pt x="17402" y="154"/>
                  </a:cubicBezTo>
                  <a:cubicBezTo>
                    <a:pt x="17154" y="64"/>
                    <a:pt x="16669" y="0"/>
                    <a:pt x="16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41"/>
            <p:cNvSpPr/>
            <p:nvPr/>
          </p:nvSpPr>
          <p:spPr>
            <a:xfrm>
              <a:off x="2162822" y="3283654"/>
              <a:ext cx="142471" cy="72801"/>
            </a:xfrm>
            <a:custGeom>
              <a:rect b="b" l="l" r="r" t="t"/>
              <a:pathLst>
                <a:path extrusionOk="0" h="4347" w="8507">
                  <a:moveTo>
                    <a:pt x="8507" y="0"/>
                  </a:moveTo>
                  <a:lnTo>
                    <a:pt x="8507" y="0"/>
                  </a:lnTo>
                  <a:cubicBezTo>
                    <a:pt x="6774" y="326"/>
                    <a:pt x="5296" y="440"/>
                    <a:pt x="4049" y="440"/>
                  </a:cubicBezTo>
                  <a:cubicBezTo>
                    <a:pt x="2234" y="440"/>
                    <a:pt x="908" y="199"/>
                    <a:pt x="0" y="23"/>
                  </a:cubicBezTo>
                  <a:lnTo>
                    <a:pt x="0" y="23"/>
                  </a:lnTo>
                  <a:cubicBezTo>
                    <a:pt x="252" y="984"/>
                    <a:pt x="526" y="1944"/>
                    <a:pt x="892" y="2882"/>
                  </a:cubicBezTo>
                  <a:cubicBezTo>
                    <a:pt x="1029" y="3339"/>
                    <a:pt x="1418" y="3705"/>
                    <a:pt x="1875" y="3842"/>
                  </a:cubicBezTo>
                  <a:cubicBezTo>
                    <a:pt x="2782" y="4166"/>
                    <a:pt x="3730" y="4347"/>
                    <a:pt x="4679" y="4347"/>
                  </a:cubicBezTo>
                  <a:cubicBezTo>
                    <a:pt x="4736" y="4347"/>
                    <a:pt x="4792" y="4346"/>
                    <a:pt x="4848" y="4345"/>
                  </a:cubicBezTo>
                  <a:cubicBezTo>
                    <a:pt x="5877" y="4299"/>
                    <a:pt x="7661" y="4071"/>
                    <a:pt x="8049" y="3087"/>
                  </a:cubicBezTo>
                  <a:cubicBezTo>
                    <a:pt x="8301" y="2424"/>
                    <a:pt x="8438" y="1304"/>
                    <a:pt x="8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41"/>
            <p:cNvSpPr/>
            <p:nvPr/>
          </p:nvSpPr>
          <p:spPr>
            <a:xfrm>
              <a:off x="2057511" y="2450595"/>
              <a:ext cx="526190" cy="566216"/>
            </a:xfrm>
            <a:custGeom>
              <a:rect b="b" l="l" r="r" t="t"/>
              <a:pathLst>
                <a:path extrusionOk="0" h="33809" w="31419">
                  <a:moveTo>
                    <a:pt x="19897" y="1"/>
                  </a:moveTo>
                  <a:cubicBezTo>
                    <a:pt x="15166" y="1"/>
                    <a:pt x="11928" y="3968"/>
                    <a:pt x="9307" y="7918"/>
                  </a:cubicBezTo>
                  <a:cubicBezTo>
                    <a:pt x="6334" y="12400"/>
                    <a:pt x="3865" y="17225"/>
                    <a:pt x="1578" y="22096"/>
                  </a:cubicBezTo>
                  <a:cubicBezTo>
                    <a:pt x="92" y="25228"/>
                    <a:pt x="0" y="25411"/>
                    <a:pt x="252" y="25869"/>
                  </a:cubicBezTo>
                  <a:cubicBezTo>
                    <a:pt x="1029" y="27241"/>
                    <a:pt x="1715" y="27721"/>
                    <a:pt x="2927" y="28590"/>
                  </a:cubicBezTo>
                  <a:cubicBezTo>
                    <a:pt x="5282" y="30213"/>
                    <a:pt x="6471" y="29939"/>
                    <a:pt x="9261" y="30213"/>
                  </a:cubicBezTo>
                  <a:cubicBezTo>
                    <a:pt x="13514" y="30671"/>
                    <a:pt x="13446" y="32820"/>
                    <a:pt x="17333" y="33552"/>
                  </a:cubicBezTo>
                  <a:cubicBezTo>
                    <a:pt x="18265" y="33728"/>
                    <a:pt x="19170" y="33809"/>
                    <a:pt x="20038" y="33809"/>
                  </a:cubicBezTo>
                  <a:cubicBezTo>
                    <a:pt x="22557" y="33809"/>
                    <a:pt x="24767" y="33126"/>
                    <a:pt x="26434" y="32088"/>
                  </a:cubicBezTo>
                  <a:cubicBezTo>
                    <a:pt x="26731" y="31974"/>
                    <a:pt x="26891" y="31631"/>
                    <a:pt x="26777" y="31311"/>
                  </a:cubicBezTo>
                  <a:cubicBezTo>
                    <a:pt x="25839" y="28270"/>
                    <a:pt x="27188" y="24016"/>
                    <a:pt x="27920" y="21067"/>
                  </a:cubicBezTo>
                  <a:cubicBezTo>
                    <a:pt x="28972" y="16699"/>
                    <a:pt x="31419" y="12126"/>
                    <a:pt x="30070" y="7484"/>
                  </a:cubicBezTo>
                  <a:cubicBezTo>
                    <a:pt x="29086" y="4054"/>
                    <a:pt x="26205" y="1493"/>
                    <a:pt x="22707" y="441"/>
                  </a:cubicBezTo>
                  <a:cubicBezTo>
                    <a:pt x="21714" y="139"/>
                    <a:pt x="20780" y="1"/>
                    <a:pt x="19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41"/>
            <p:cNvSpPr/>
            <p:nvPr/>
          </p:nvSpPr>
          <p:spPr>
            <a:xfrm>
              <a:off x="2039507" y="2446224"/>
              <a:ext cx="147077" cy="153139"/>
            </a:xfrm>
            <a:custGeom>
              <a:rect b="b" l="l" r="r" t="t"/>
              <a:pathLst>
                <a:path extrusionOk="0" h="9144" w="8782">
                  <a:moveTo>
                    <a:pt x="3345" y="0"/>
                  </a:moveTo>
                  <a:cubicBezTo>
                    <a:pt x="3101" y="0"/>
                    <a:pt x="2864" y="161"/>
                    <a:pt x="2790" y="428"/>
                  </a:cubicBezTo>
                  <a:cubicBezTo>
                    <a:pt x="2676" y="748"/>
                    <a:pt x="2630" y="1068"/>
                    <a:pt x="2630" y="1388"/>
                  </a:cubicBezTo>
                  <a:cubicBezTo>
                    <a:pt x="2630" y="1488"/>
                    <a:pt x="2581" y="1552"/>
                    <a:pt x="2501" y="1552"/>
                  </a:cubicBezTo>
                  <a:cubicBezTo>
                    <a:pt x="2472" y="1552"/>
                    <a:pt x="2438" y="1543"/>
                    <a:pt x="2401" y="1525"/>
                  </a:cubicBezTo>
                  <a:cubicBezTo>
                    <a:pt x="2333" y="1502"/>
                    <a:pt x="2264" y="1456"/>
                    <a:pt x="2196" y="1411"/>
                  </a:cubicBezTo>
                  <a:cubicBezTo>
                    <a:pt x="2043" y="1321"/>
                    <a:pt x="1894" y="1281"/>
                    <a:pt x="1758" y="1281"/>
                  </a:cubicBezTo>
                  <a:cubicBezTo>
                    <a:pt x="1303" y="1281"/>
                    <a:pt x="977" y="1724"/>
                    <a:pt x="1029" y="2234"/>
                  </a:cubicBezTo>
                  <a:cubicBezTo>
                    <a:pt x="1075" y="2531"/>
                    <a:pt x="1167" y="2829"/>
                    <a:pt x="1212" y="3103"/>
                  </a:cubicBezTo>
                  <a:cubicBezTo>
                    <a:pt x="1258" y="3377"/>
                    <a:pt x="1258" y="3377"/>
                    <a:pt x="915" y="3423"/>
                  </a:cubicBezTo>
                  <a:cubicBezTo>
                    <a:pt x="252" y="3515"/>
                    <a:pt x="0" y="3835"/>
                    <a:pt x="115" y="4475"/>
                  </a:cubicBezTo>
                  <a:cubicBezTo>
                    <a:pt x="160" y="4681"/>
                    <a:pt x="229" y="4909"/>
                    <a:pt x="320" y="5092"/>
                  </a:cubicBezTo>
                  <a:cubicBezTo>
                    <a:pt x="869" y="6236"/>
                    <a:pt x="1875" y="7196"/>
                    <a:pt x="2882" y="7951"/>
                  </a:cubicBezTo>
                  <a:cubicBezTo>
                    <a:pt x="3407" y="8431"/>
                    <a:pt x="4071" y="8774"/>
                    <a:pt x="4757" y="8980"/>
                  </a:cubicBezTo>
                  <a:cubicBezTo>
                    <a:pt x="5049" y="9090"/>
                    <a:pt x="5353" y="9143"/>
                    <a:pt x="5654" y="9143"/>
                  </a:cubicBezTo>
                  <a:cubicBezTo>
                    <a:pt x="6411" y="9143"/>
                    <a:pt x="7147" y="8807"/>
                    <a:pt x="7638" y="8202"/>
                  </a:cubicBezTo>
                  <a:cubicBezTo>
                    <a:pt x="8438" y="7287"/>
                    <a:pt x="8781" y="6076"/>
                    <a:pt x="8621" y="4886"/>
                  </a:cubicBezTo>
                  <a:cubicBezTo>
                    <a:pt x="8484" y="4018"/>
                    <a:pt x="8209" y="3194"/>
                    <a:pt x="7798" y="2394"/>
                  </a:cubicBezTo>
                  <a:cubicBezTo>
                    <a:pt x="7683" y="2120"/>
                    <a:pt x="7501" y="1891"/>
                    <a:pt x="7272" y="1685"/>
                  </a:cubicBezTo>
                  <a:cubicBezTo>
                    <a:pt x="7106" y="1519"/>
                    <a:pt x="6899" y="1441"/>
                    <a:pt x="6694" y="1441"/>
                  </a:cubicBezTo>
                  <a:cubicBezTo>
                    <a:pt x="6419" y="1441"/>
                    <a:pt x="6149" y="1583"/>
                    <a:pt x="5991" y="1845"/>
                  </a:cubicBezTo>
                  <a:cubicBezTo>
                    <a:pt x="5831" y="2074"/>
                    <a:pt x="5740" y="2348"/>
                    <a:pt x="5717" y="2623"/>
                  </a:cubicBezTo>
                  <a:cubicBezTo>
                    <a:pt x="5717" y="2668"/>
                    <a:pt x="5671" y="2714"/>
                    <a:pt x="5626" y="2737"/>
                  </a:cubicBezTo>
                  <a:cubicBezTo>
                    <a:pt x="5580" y="2737"/>
                    <a:pt x="5534" y="2714"/>
                    <a:pt x="5488" y="2691"/>
                  </a:cubicBezTo>
                  <a:cubicBezTo>
                    <a:pt x="5397" y="2577"/>
                    <a:pt x="5328" y="2463"/>
                    <a:pt x="5260" y="2348"/>
                  </a:cubicBezTo>
                  <a:cubicBezTo>
                    <a:pt x="4962" y="1845"/>
                    <a:pt x="4665" y="1365"/>
                    <a:pt x="4368" y="862"/>
                  </a:cubicBezTo>
                  <a:cubicBezTo>
                    <a:pt x="4208" y="588"/>
                    <a:pt x="4002" y="336"/>
                    <a:pt x="3728" y="153"/>
                  </a:cubicBezTo>
                  <a:cubicBezTo>
                    <a:pt x="3615" y="48"/>
                    <a:pt x="3479" y="0"/>
                    <a:pt x="3345" y="0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41"/>
            <p:cNvSpPr/>
            <p:nvPr/>
          </p:nvSpPr>
          <p:spPr>
            <a:xfrm>
              <a:off x="2061715" y="2505461"/>
              <a:ext cx="20315" cy="23380"/>
            </a:xfrm>
            <a:custGeom>
              <a:rect b="b" l="l" r="r" t="t"/>
              <a:pathLst>
                <a:path extrusionOk="0" h="1396" w="1213">
                  <a:moveTo>
                    <a:pt x="1" y="0"/>
                  </a:moveTo>
                  <a:lnTo>
                    <a:pt x="1" y="0"/>
                  </a:lnTo>
                  <a:cubicBezTo>
                    <a:pt x="92" y="298"/>
                    <a:pt x="229" y="595"/>
                    <a:pt x="435" y="824"/>
                  </a:cubicBezTo>
                  <a:cubicBezTo>
                    <a:pt x="549" y="961"/>
                    <a:pt x="664" y="1052"/>
                    <a:pt x="778" y="1144"/>
                  </a:cubicBezTo>
                  <a:cubicBezTo>
                    <a:pt x="915" y="1258"/>
                    <a:pt x="1052" y="1327"/>
                    <a:pt x="1213" y="1395"/>
                  </a:cubicBezTo>
                  <a:cubicBezTo>
                    <a:pt x="1075" y="1098"/>
                    <a:pt x="915" y="846"/>
                    <a:pt x="709" y="595"/>
                  </a:cubicBezTo>
                  <a:cubicBezTo>
                    <a:pt x="618" y="481"/>
                    <a:pt x="504" y="389"/>
                    <a:pt x="412" y="275"/>
                  </a:cubicBezTo>
                  <a:cubicBezTo>
                    <a:pt x="275" y="160"/>
                    <a:pt x="161" y="69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41"/>
            <p:cNvSpPr/>
            <p:nvPr/>
          </p:nvSpPr>
          <p:spPr>
            <a:xfrm>
              <a:off x="2084693" y="2474059"/>
              <a:ext cx="16480" cy="25674"/>
            </a:xfrm>
            <a:custGeom>
              <a:rect b="b" l="l" r="r" t="t"/>
              <a:pathLst>
                <a:path extrusionOk="0" h="1533" w="984">
                  <a:moveTo>
                    <a:pt x="1" y="0"/>
                  </a:moveTo>
                  <a:lnTo>
                    <a:pt x="1" y="0"/>
                  </a:lnTo>
                  <a:cubicBezTo>
                    <a:pt x="23" y="320"/>
                    <a:pt x="138" y="618"/>
                    <a:pt x="321" y="892"/>
                  </a:cubicBezTo>
                  <a:cubicBezTo>
                    <a:pt x="389" y="1006"/>
                    <a:pt x="481" y="1144"/>
                    <a:pt x="595" y="1258"/>
                  </a:cubicBezTo>
                  <a:cubicBezTo>
                    <a:pt x="709" y="1372"/>
                    <a:pt x="847" y="1464"/>
                    <a:pt x="984" y="1532"/>
                  </a:cubicBezTo>
                  <a:cubicBezTo>
                    <a:pt x="915" y="1235"/>
                    <a:pt x="778" y="961"/>
                    <a:pt x="618" y="686"/>
                  </a:cubicBezTo>
                  <a:cubicBezTo>
                    <a:pt x="549" y="572"/>
                    <a:pt x="458" y="435"/>
                    <a:pt x="366" y="320"/>
                  </a:cubicBezTo>
                  <a:cubicBezTo>
                    <a:pt x="252" y="206"/>
                    <a:pt x="138" y="9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41"/>
            <p:cNvSpPr/>
            <p:nvPr/>
          </p:nvSpPr>
          <p:spPr>
            <a:xfrm>
              <a:off x="2107671" y="2525709"/>
              <a:ext cx="448850" cy="211621"/>
            </a:xfrm>
            <a:custGeom>
              <a:rect b="b" l="l" r="r" t="t"/>
              <a:pathLst>
                <a:path extrusionOk="0" h="12636" w="26801">
                  <a:moveTo>
                    <a:pt x="4490" y="1"/>
                  </a:moveTo>
                  <a:cubicBezTo>
                    <a:pt x="4342" y="1"/>
                    <a:pt x="4189" y="53"/>
                    <a:pt x="4002" y="163"/>
                  </a:cubicBezTo>
                  <a:cubicBezTo>
                    <a:pt x="2584" y="941"/>
                    <a:pt x="1533" y="2084"/>
                    <a:pt x="618" y="3388"/>
                  </a:cubicBezTo>
                  <a:cubicBezTo>
                    <a:pt x="1" y="4234"/>
                    <a:pt x="23" y="4256"/>
                    <a:pt x="618" y="5171"/>
                  </a:cubicBezTo>
                  <a:cubicBezTo>
                    <a:pt x="1304" y="6109"/>
                    <a:pt x="2104" y="6978"/>
                    <a:pt x="2973" y="7778"/>
                  </a:cubicBezTo>
                  <a:cubicBezTo>
                    <a:pt x="6107" y="10804"/>
                    <a:pt x="10980" y="12635"/>
                    <a:pt x="15659" y="12635"/>
                  </a:cubicBezTo>
                  <a:cubicBezTo>
                    <a:pt x="18935" y="12635"/>
                    <a:pt x="22116" y="11737"/>
                    <a:pt x="24536" y="9722"/>
                  </a:cubicBezTo>
                  <a:cubicBezTo>
                    <a:pt x="26800" y="7847"/>
                    <a:pt x="26434" y="4599"/>
                    <a:pt x="23896" y="3616"/>
                  </a:cubicBezTo>
                  <a:cubicBezTo>
                    <a:pt x="23099" y="3301"/>
                    <a:pt x="22119" y="3194"/>
                    <a:pt x="21110" y="3194"/>
                  </a:cubicBezTo>
                  <a:cubicBezTo>
                    <a:pt x="19776" y="3194"/>
                    <a:pt x="18391" y="3382"/>
                    <a:pt x="17311" y="3525"/>
                  </a:cubicBezTo>
                  <a:cubicBezTo>
                    <a:pt x="16569" y="3628"/>
                    <a:pt x="15823" y="3679"/>
                    <a:pt x="15076" y="3679"/>
                  </a:cubicBezTo>
                  <a:cubicBezTo>
                    <a:pt x="13681" y="3679"/>
                    <a:pt x="12286" y="3502"/>
                    <a:pt x="10931" y="3159"/>
                  </a:cubicBezTo>
                  <a:cubicBezTo>
                    <a:pt x="10611" y="3045"/>
                    <a:pt x="7661" y="2130"/>
                    <a:pt x="5809" y="758"/>
                  </a:cubicBezTo>
                  <a:cubicBezTo>
                    <a:pt x="5154" y="279"/>
                    <a:pt x="4834" y="1"/>
                    <a:pt x="4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41"/>
            <p:cNvSpPr/>
            <p:nvPr/>
          </p:nvSpPr>
          <p:spPr>
            <a:xfrm>
              <a:off x="2163593" y="2662858"/>
              <a:ext cx="355014" cy="76017"/>
            </a:xfrm>
            <a:custGeom>
              <a:rect b="b" l="l" r="r" t="t"/>
              <a:pathLst>
                <a:path extrusionOk="0" h="4539" w="21198">
                  <a:moveTo>
                    <a:pt x="0" y="1"/>
                  </a:moveTo>
                  <a:lnTo>
                    <a:pt x="0" y="1"/>
                  </a:lnTo>
                  <a:cubicBezTo>
                    <a:pt x="389" y="321"/>
                    <a:pt x="732" y="618"/>
                    <a:pt x="1143" y="892"/>
                  </a:cubicBezTo>
                  <a:cubicBezTo>
                    <a:pt x="1532" y="1144"/>
                    <a:pt x="1898" y="1441"/>
                    <a:pt x="2310" y="1693"/>
                  </a:cubicBezTo>
                  <a:cubicBezTo>
                    <a:pt x="2721" y="1944"/>
                    <a:pt x="3133" y="2196"/>
                    <a:pt x="3544" y="2402"/>
                  </a:cubicBezTo>
                  <a:lnTo>
                    <a:pt x="4185" y="2745"/>
                  </a:lnTo>
                  <a:lnTo>
                    <a:pt x="4825" y="3019"/>
                  </a:lnTo>
                  <a:cubicBezTo>
                    <a:pt x="5259" y="3248"/>
                    <a:pt x="5694" y="3431"/>
                    <a:pt x="6151" y="3568"/>
                  </a:cubicBezTo>
                  <a:cubicBezTo>
                    <a:pt x="6609" y="3705"/>
                    <a:pt x="7066" y="3865"/>
                    <a:pt x="7546" y="3979"/>
                  </a:cubicBezTo>
                  <a:cubicBezTo>
                    <a:pt x="8461" y="4231"/>
                    <a:pt x="9398" y="4391"/>
                    <a:pt x="10359" y="4482"/>
                  </a:cubicBezTo>
                  <a:cubicBezTo>
                    <a:pt x="10810" y="4520"/>
                    <a:pt x="11262" y="4539"/>
                    <a:pt x="11713" y="4539"/>
                  </a:cubicBezTo>
                  <a:cubicBezTo>
                    <a:pt x="13179" y="4539"/>
                    <a:pt x="14636" y="4341"/>
                    <a:pt x="16052" y="3956"/>
                  </a:cubicBezTo>
                  <a:cubicBezTo>
                    <a:pt x="17905" y="3476"/>
                    <a:pt x="19642" y="2653"/>
                    <a:pt x="21197" y="1533"/>
                  </a:cubicBezTo>
                  <a:lnTo>
                    <a:pt x="21197" y="1533"/>
                  </a:lnTo>
                  <a:cubicBezTo>
                    <a:pt x="20397" y="2059"/>
                    <a:pt x="19551" y="2493"/>
                    <a:pt x="18682" y="2836"/>
                  </a:cubicBezTo>
                  <a:cubicBezTo>
                    <a:pt x="17813" y="3202"/>
                    <a:pt x="16899" y="3499"/>
                    <a:pt x="15984" y="3705"/>
                  </a:cubicBezTo>
                  <a:cubicBezTo>
                    <a:pt x="14677" y="4032"/>
                    <a:pt x="13347" y="4195"/>
                    <a:pt x="12011" y="4195"/>
                  </a:cubicBezTo>
                  <a:cubicBezTo>
                    <a:pt x="11476" y="4195"/>
                    <a:pt x="10940" y="4169"/>
                    <a:pt x="10404" y="4117"/>
                  </a:cubicBezTo>
                  <a:cubicBezTo>
                    <a:pt x="9467" y="4048"/>
                    <a:pt x="8529" y="3911"/>
                    <a:pt x="7615" y="3659"/>
                  </a:cubicBezTo>
                  <a:cubicBezTo>
                    <a:pt x="7157" y="3568"/>
                    <a:pt x="6723" y="3408"/>
                    <a:pt x="6266" y="3270"/>
                  </a:cubicBezTo>
                  <a:lnTo>
                    <a:pt x="5602" y="3042"/>
                  </a:lnTo>
                  <a:lnTo>
                    <a:pt x="5282" y="2905"/>
                  </a:lnTo>
                  <a:lnTo>
                    <a:pt x="4939" y="2767"/>
                  </a:lnTo>
                  <a:lnTo>
                    <a:pt x="4299" y="2516"/>
                  </a:lnTo>
                  <a:lnTo>
                    <a:pt x="3659" y="2196"/>
                  </a:lnTo>
                  <a:cubicBezTo>
                    <a:pt x="3224" y="2013"/>
                    <a:pt x="2813" y="1761"/>
                    <a:pt x="2401" y="1533"/>
                  </a:cubicBezTo>
                  <a:cubicBezTo>
                    <a:pt x="1989" y="1304"/>
                    <a:pt x="1601" y="1052"/>
                    <a:pt x="1189" y="80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41"/>
            <p:cNvSpPr/>
            <p:nvPr/>
          </p:nvSpPr>
          <p:spPr>
            <a:xfrm>
              <a:off x="2230601" y="2554097"/>
              <a:ext cx="199546" cy="34466"/>
            </a:xfrm>
            <a:custGeom>
              <a:rect b="b" l="l" r="r" t="t"/>
              <a:pathLst>
                <a:path extrusionOk="0" h="2058" w="11915">
                  <a:moveTo>
                    <a:pt x="1" y="0"/>
                  </a:moveTo>
                  <a:lnTo>
                    <a:pt x="1" y="0"/>
                  </a:lnTo>
                  <a:cubicBezTo>
                    <a:pt x="870" y="549"/>
                    <a:pt x="1807" y="1007"/>
                    <a:pt x="2790" y="1304"/>
                  </a:cubicBezTo>
                  <a:cubicBezTo>
                    <a:pt x="3751" y="1624"/>
                    <a:pt x="4780" y="1830"/>
                    <a:pt x="5786" y="1944"/>
                  </a:cubicBezTo>
                  <a:cubicBezTo>
                    <a:pt x="6489" y="2022"/>
                    <a:pt x="7192" y="2058"/>
                    <a:pt x="7896" y="2058"/>
                  </a:cubicBezTo>
                  <a:cubicBezTo>
                    <a:pt x="8221" y="2058"/>
                    <a:pt x="8547" y="2050"/>
                    <a:pt x="8873" y="2036"/>
                  </a:cubicBezTo>
                  <a:cubicBezTo>
                    <a:pt x="9879" y="1990"/>
                    <a:pt x="10908" y="1853"/>
                    <a:pt x="11914" y="1670"/>
                  </a:cubicBezTo>
                  <a:lnTo>
                    <a:pt x="11914" y="1670"/>
                  </a:lnTo>
                  <a:cubicBezTo>
                    <a:pt x="10885" y="1715"/>
                    <a:pt x="9856" y="1761"/>
                    <a:pt x="8873" y="1761"/>
                  </a:cubicBezTo>
                  <a:cubicBezTo>
                    <a:pt x="7844" y="1761"/>
                    <a:pt x="6838" y="1693"/>
                    <a:pt x="5832" y="1578"/>
                  </a:cubicBezTo>
                  <a:cubicBezTo>
                    <a:pt x="4826" y="1487"/>
                    <a:pt x="3842" y="1304"/>
                    <a:pt x="2859" y="1052"/>
                  </a:cubicBezTo>
                  <a:cubicBezTo>
                    <a:pt x="1876" y="778"/>
                    <a:pt x="938" y="43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41"/>
            <p:cNvSpPr/>
            <p:nvPr/>
          </p:nvSpPr>
          <p:spPr>
            <a:xfrm>
              <a:off x="2142524" y="2552188"/>
              <a:ext cx="58985" cy="67409"/>
            </a:xfrm>
            <a:custGeom>
              <a:rect b="b" l="l" r="r" t="t"/>
              <a:pathLst>
                <a:path extrusionOk="0" h="4025" w="3522">
                  <a:moveTo>
                    <a:pt x="3522" y="0"/>
                  </a:moveTo>
                  <a:lnTo>
                    <a:pt x="3522" y="0"/>
                  </a:lnTo>
                  <a:cubicBezTo>
                    <a:pt x="3179" y="274"/>
                    <a:pt x="2836" y="572"/>
                    <a:pt x="2516" y="892"/>
                  </a:cubicBezTo>
                  <a:cubicBezTo>
                    <a:pt x="2196" y="1212"/>
                    <a:pt x="1898" y="1532"/>
                    <a:pt x="1601" y="1875"/>
                  </a:cubicBezTo>
                  <a:cubicBezTo>
                    <a:pt x="1304" y="2195"/>
                    <a:pt x="1029" y="2538"/>
                    <a:pt x="755" y="2904"/>
                  </a:cubicBezTo>
                  <a:cubicBezTo>
                    <a:pt x="481" y="3247"/>
                    <a:pt x="229" y="3636"/>
                    <a:pt x="0" y="4025"/>
                  </a:cubicBezTo>
                  <a:cubicBezTo>
                    <a:pt x="664" y="3407"/>
                    <a:pt x="1281" y="2767"/>
                    <a:pt x="1875" y="2104"/>
                  </a:cubicBezTo>
                  <a:cubicBezTo>
                    <a:pt x="2470" y="1441"/>
                    <a:pt x="3019" y="732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41"/>
            <p:cNvSpPr/>
            <p:nvPr/>
          </p:nvSpPr>
          <p:spPr>
            <a:xfrm>
              <a:off x="2301462" y="2173333"/>
              <a:ext cx="326292" cy="363002"/>
            </a:xfrm>
            <a:custGeom>
              <a:rect b="b" l="l" r="r" t="t"/>
              <a:pathLst>
                <a:path extrusionOk="0" h="21675" w="19483">
                  <a:moveTo>
                    <a:pt x="10466" y="1"/>
                  </a:moveTo>
                  <a:cubicBezTo>
                    <a:pt x="9373" y="1"/>
                    <a:pt x="8260" y="208"/>
                    <a:pt x="7180" y="646"/>
                  </a:cubicBezTo>
                  <a:cubicBezTo>
                    <a:pt x="4848" y="1607"/>
                    <a:pt x="3224" y="3299"/>
                    <a:pt x="2218" y="5608"/>
                  </a:cubicBezTo>
                  <a:cubicBezTo>
                    <a:pt x="1624" y="6889"/>
                    <a:pt x="686" y="10685"/>
                    <a:pt x="572" y="11234"/>
                  </a:cubicBezTo>
                  <a:cubicBezTo>
                    <a:pt x="206" y="12880"/>
                    <a:pt x="0" y="14526"/>
                    <a:pt x="526" y="16173"/>
                  </a:cubicBezTo>
                  <a:cubicBezTo>
                    <a:pt x="1143" y="18299"/>
                    <a:pt x="2721" y="20014"/>
                    <a:pt x="4779" y="20837"/>
                  </a:cubicBezTo>
                  <a:cubicBezTo>
                    <a:pt x="6041" y="21367"/>
                    <a:pt x="7323" y="21674"/>
                    <a:pt x="8618" y="21674"/>
                  </a:cubicBezTo>
                  <a:cubicBezTo>
                    <a:pt x="9671" y="21674"/>
                    <a:pt x="10733" y="21472"/>
                    <a:pt x="11799" y="21020"/>
                  </a:cubicBezTo>
                  <a:cubicBezTo>
                    <a:pt x="12965" y="20563"/>
                    <a:pt x="13972" y="19786"/>
                    <a:pt x="14726" y="18780"/>
                  </a:cubicBezTo>
                  <a:cubicBezTo>
                    <a:pt x="15572" y="17636"/>
                    <a:pt x="16327" y="18231"/>
                    <a:pt x="17470" y="17705"/>
                  </a:cubicBezTo>
                  <a:cubicBezTo>
                    <a:pt x="18476" y="17247"/>
                    <a:pt x="19231" y="15281"/>
                    <a:pt x="18339" y="14503"/>
                  </a:cubicBezTo>
                  <a:cubicBezTo>
                    <a:pt x="17745" y="14000"/>
                    <a:pt x="17905" y="13589"/>
                    <a:pt x="18179" y="13017"/>
                  </a:cubicBezTo>
                  <a:cubicBezTo>
                    <a:pt x="19299" y="10799"/>
                    <a:pt x="19482" y="8192"/>
                    <a:pt x="18636" y="5837"/>
                  </a:cubicBezTo>
                  <a:cubicBezTo>
                    <a:pt x="17410" y="2227"/>
                    <a:pt x="14048" y="1"/>
                    <a:pt x="10466" y="1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41"/>
            <p:cNvSpPr/>
            <p:nvPr/>
          </p:nvSpPr>
          <p:spPr>
            <a:xfrm>
              <a:off x="2326333" y="2137425"/>
              <a:ext cx="338567" cy="292612"/>
            </a:xfrm>
            <a:custGeom>
              <a:rect b="b" l="l" r="r" t="t"/>
              <a:pathLst>
                <a:path extrusionOk="0" h="17472" w="20216">
                  <a:moveTo>
                    <a:pt x="8627" y="0"/>
                  </a:moveTo>
                  <a:cubicBezTo>
                    <a:pt x="8155" y="0"/>
                    <a:pt x="7672" y="72"/>
                    <a:pt x="7182" y="206"/>
                  </a:cubicBezTo>
                  <a:cubicBezTo>
                    <a:pt x="6633" y="344"/>
                    <a:pt x="6084" y="549"/>
                    <a:pt x="5581" y="847"/>
                  </a:cubicBezTo>
                  <a:cubicBezTo>
                    <a:pt x="4872" y="1304"/>
                    <a:pt x="4049" y="1601"/>
                    <a:pt x="3226" y="1716"/>
                  </a:cubicBezTo>
                  <a:cubicBezTo>
                    <a:pt x="2723" y="1784"/>
                    <a:pt x="2265" y="1944"/>
                    <a:pt x="1831" y="2196"/>
                  </a:cubicBezTo>
                  <a:cubicBezTo>
                    <a:pt x="710" y="2859"/>
                    <a:pt x="459" y="3476"/>
                    <a:pt x="230" y="4551"/>
                  </a:cubicBezTo>
                  <a:cubicBezTo>
                    <a:pt x="0" y="5574"/>
                    <a:pt x="800" y="6521"/>
                    <a:pt x="1812" y="6521"/>
                  </a:cubicBezTo>
                  <a:cubicBezTo>
                    <a:pt x="1908" y="6521"/>
                    <a:pt x="2006" y="6513"/>
                    <a:pt x="2105" y="6495"/>
                  </a:cubicBezTo>
                  <a:cubicBezTo>
                    <a:pt x="2852" y="6359"/>
                    <a:pt x="3158" y="6160"/>
                    <a:pt x="3602" y="6160"/>
                  </a:cubicBezTo>
                  <a:cubicBezTo>
                    <a:pt x="3757" y="6160"/>
                    <a:pt x="3928" y="6184"/>
                    <a:pt x="4140" y="6243"/>
                  </a:cubicBezTo>
                  <a:cubicBezTo>
                    <a:pt x="4826" y="6449"/>
                    <a:pt x="4872" y="6906"/>
                    <a:pt x="5032" y="7135"/>
                  </a:cubicBezTo>
                  <a:cubicBezTo>
                    <a:pt x="5503" y="7922"/>
                    <a:pt x="6045" y="8147"/>
                    <a:pt x="6594" y="8147"/>
                  </a:cubicBezTo>
                  <a:cubicBezTo>
                    <a:pt x="7322" y="8147"/>
                    <a:pt x="8061" y="7751"/>
                    <a:pt x="8660" y="7751"/>
                  </a:cubicBezTo>
                  <a:cubicBezTo>
                    <a:pt x="9208" y="7751"/>
                    <a:pt x="9638" y="8082"/>
                    <a:pt x="9834" y="9353"/>
                  </a:cubicBezTo>
                  <a:cubicBezTo>
                    <a:pt x="10012" y="10578"/>
                    <a:pt x="10755" y="11413"/>
                    <a:pt x="12780" y="11413"/>
                  </a:cubicBezTo>
                  <a:cubicBezTo>
                    <a:pt x="12834" y="11413"/>
                    <a:pt x="12888" y="11412"/>
                    <a:pt x="12944" y="11411"/>
                  </a:cubicBezTo>
                  <a:cubicBezTo>
                    <a:pt x="12977" y="11408"/>
                    <a:pt x="13009" y="11406"/>
                    <a:pt x="13041" y="11406"/>
                  </a:cubicBezTo>
                  <a:cubicBezTo>
                    <a:pt x="13482" y="11406"/>
                    <a:pt x="13871" y="11692"/>
                    <a:pt x="14041" y="12097"/>
                  </a:cubicBezTo>
                  <a:cubicBezTo>
                    <a:pt x="14407" y="12783"/>
                    <a:pt x="14339" y="13378"/>
                    <a:pt x="14247" y="14407"/>
                  </a:cubicBezTo>
                  <a:cubicBezTo>
                    <a:pt x="14179" y="15550"/>
                    <a:pt x="14773" y="16647"/>
                    <a:pt x="15779" y="17219"/>
                  </a:cubicBezTo>
                  <a:cubicBezTo>
                    <a:pt x="16125" y="17394"/>
                    <a:pt x="16478" y="17471"/>
                    <a:pt x="16816" y="17471"/>
                  </a:cubicBezTo>
                  <a:cubicBezTo>
                    <a:pt x="18157" y="17471"/>
                    <a:pt x="19282" y="16270"/>
                    <a:pt x="18935" y="15230"/>
                  </a:cubicBezTo>
                  <a:cubicBezTo>
                    <a:pt x="18683" y="14429"/>
                    <a:pt x="18935" y="13835"/>
                    <a:pt x="19392" y="13195"/>
                  </a:cubicBezTo>
                  <a:cubicBezTo>
                    <a:pt x="20215" y="12028"/>
                    <a:pt x="20147" y="11022"/>
                    <a:pt x="19186" y="9970"/>
                  </a:cubicBezTo>
                  <a:cubicBezTo>
                    <a:pt x="18500" y="9239"/>
                    <a:pt x="18523" y="8621"/>
                    <a:pt x="18592" y="7707"/>
                  </a:cubicBezTo>
                  <a:cubicBezTo>
                    <a:pt x="18752" y="5557"/>
                    <a:pt x="17792" y="3956"/>
                    <a:pt x="16008" y="2836"/>
                  </a:cubicBezTo>
                  <a:cubicBezTo>
                    <a:pt x="13538" y="1304"/>
                    <a:pt x="13538" y="2493"/>
                    <a:pt x="11755" y="1235"/>
                  </a:cubicBezTo>
                  <a:cubicBezTo>
                    <a:pt x="11549" y="1098"/>
                    <a:pt x="11366" y="961"/>
                    <a:pt x="11183" y="824"/>
                  </a:cubicBezTo>
                  <a:cubicBezTo>
                    <a:pt x="10376" y="256"/>
                    <a:pt x="9519" y="0"/>
                    <a:pt x="8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41"/>
            <p:cNvSpPr/>
            <p:nvPr/>
          </p:nvSpPr>
          <p:spPr>
            <a:xfrm>
              <a:off x="2473798" y="2183381"/>
              <a:ext cx="45972" cy="60911"/>
            </a:xfrm>
            <a:custGeom>
              <a:rect b="b" l="l" r="r" t="t"/>
              <a:pathLst>
                <a:path extrusionOk="0" h="3637" w="2745">
                  <a:moveTo>
                    <a:pt x="2744" y="1"/>
                  </a:moveTo>
                  <a:lnTo>
                    <a:pt x="2744" y="1"/>
                  </a:lnTo>
                  <a:cubicBezTo>
                    <a:pt x="2424" y="229"/>
                    <a:pt x="2127" y="481"/>
                    <a:pt x="1852" y="755"/>
                  </a:cubicBezTo>
                  <a:cubicBezTo>
                    <a:pt x="1578" y="1030"/>
                    <a:pt x="1326" y="1304"/>
                    <a:pt x="1075" y="1601"/>
                  </a:cubicBezTo>
                  <a:cubicBezTo>
                    <a:pt x="846" y="1898"/>
                    <a:pt x="617" y="2219"/>
                    <a:pt x="412" y="2562"/>
                  </a:cubicBezTo>
                  <a:cubicBezTo>
                    <a:pt x="206" y="2882"/>
                    <a:pt x="69" y="3248"/>
                    <a:pt x="0" y="3636"/>
                  </a:cubicBezTo>
                  <a:cubicBezTo>
                    <a:pt x="183" y="3316"/>
                    <a:pt x="412" y="2996"/>
                    <a:pt x="663" y="2722"/>
                  </a:cubicBezTo>
                  <a:lnTo>
                    <a:pt x="1372" y="1830"/>
                  </a:lnTo>
                  <a:cubicBezTo>
                    <a:pt x="1852" y="1235"/>
                    <a:pt x="2310" y="641"/>
                    <a:pt x="2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41"/>
            <p:cNvSpPr/>
            <p:nvPr/>
          </p:nvSpPr>
          <p:spPr>
            <a:xfrm>
              <a:off x="2363111" y="2166684"/>
              <a:ext cx="127934" cy="42254"/>
            </a:xfrm>
            <a:custGeom>
              <a:rect b="b" l="l" r="r" t="t"/>
              <a:pathLst>
                <a:path extrusionOk="0" h="2523" w="7639">
                  <a:moveTo>
                    <a:pt x="6201" y="1"/>
                  </a:moveTo>
                  <a:cubicBezTo>
                    <a:pt x="5975" y="1"/>
                    <a:pt x="5743" y="16"/>
                    <a:pt x="5511" y="60"/>
                  </a:cubicBezTo>
                  <a:cubicBezTo>
                    <a:pt x="5146" y="129"/>
                    <a:pt x="4803" y="243"/>
                    <a:pt x="4482" y="449"/>
                  </a:cubicBezTo>
                  <a:cubicBezTo>
                    <a:pt x="4162" y="632"/>
                    <a:pt x="3888" y="860"/>
                    <a:pt x="3636" y="1112"/>
                  </a:cubicBezTo>
                  <a:cubicBezTo>
                    <a:pt x="3385" y="1363"/>
                    <a:pt x="3133" y="1592"/>
                    <a:pt x="2859" y="1775"/>
                  </a:cubicBezTo>
                  <a:cubicBezTo>
                    <a:pt x="2699" y="1866"/>
                    <a:pt x="2562" y="1935"/>
                    <a:pt x="2402" y="2004"/>
                  </a:cubicBezTo>
                  <a:cubicBezTo>
                    <a:pt x="2242" y="2072"/>
                    <a:pt x="2081" y="2118"/>
                    <a:pt x="1921" y="2141"/>
                  </a:cubicBezTo>
                  <a:cubicBezTo>
                    <a:pt x="1726" y="2195"/>
                    <a:pt x="1526" y="2221"/>
                    <a:pt x="1328" y="2221"/>
                  </a:cubicBezTo>
                  <a:cubicBezTo>
                    <a:pt x="854" y="2221"/>
                    <a:pt x="387" y="2072"/>
                    <a:pt x="1" y="1798"/>
                  </a:cubicBezTo>
                  <a:lnTo>
                    <a:pt x="1" y="1798"/>
                  </a:lnTo>
                  <a:cubicBezTo>
                    <a:pt x="229" y="2095"/>
                    <a:pt x="527" y="2301"/>
                    <a:pt x="892" y="2415"/>
                  </a:cubicBezTo>
                  <a:cubicBezTo>
                    <a:pt x="1107" y="2487"/>
                    <a:pt x="1339" y="2522"/>
                    <a:pt x="1572" y="2522"/>
                  </a:cubicBezTo>
                  <a:cubicBezTo>
                    <a:pt x="1712" y="2522"/>
                    <a:pt x="1853" y="2510"/>
                    <a:pt x="1990" y="2484"/>
                  </a:cubicBezTo>
                  <a:cubicBezTo>
                    <a:pt x="2356" y="2415"/>
                    <a:pt x="2722" y="2278"/>
                    <a:pt x="3042" y="2095"/>
                  </a:cubicBezTo>
                  <a:cubicBezTo>
                    <a:pt x="3339" y="1866"/>
                    <a:pt x="3614" y="1638"/>
                    <a:pt x="3865" y="1363"/>
                  </a:cubicBezTo>
                  <a:cubicBezTo>
                    <a:pt x="4094" y="1112"/>
                    <a:pt x="4345" y="883"/>
                    <a:pt x="4643" y="677"/>
                  </a:cubicBezTo>
                  <a:cubicBezTo>
                    <a:pt x="4917" y="494"/>
                    <a:pt x="5214" y="357"/>
                    <a:pt x="5557" y="289"/>
                  </a:cubicBezTo>
                  <a:cubicBezTo>
                    <a:pt x="6006" y="184"/>
                    <a:pt x="6465" y="138"/>
                    <a:pt x="6921" y="138"/>
                  </a:cubicBezTo>
                  <a:cubicBezTo>
                    <a:pt x="7162" y="138"/>
                    <a:pt x="7401" y="151"/>
                    <a:pt x="7638" y="174"/>
                  </a:cubicBezTo>
                  <a:cubicBezTo>
                    <a:pt x="7295" y="106"/>
                    <a:pt x="6952" y="37"/>
                    <a:pt x="6586" y="14"/>
                  </a:cubicBezTo>
                  <a:cubicBezTo>
                    <a:pt x="6461" y="6"/>
                    <a:pt x="6332" y="1"/>
                    <a:pt x="6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41"/>
            <p:cNvSpPr/>
            <p:nvPr/>
          </p:nvSpPr>
          <p:spPr>
            <a:xfrm>
              <a:off x="2564170" y="2193346"/>
              <a:ext cx="68949" cy="217148"/>
            </a:xfrm>
            <a:custGeom>
              <a:rect b="b" l="l" r="r" t="t"/>
              <a:pathLst>
                <a:path extrusionOk="0" h="12966" w="4117">
                  <a:moveTo>
                    <a:pt x="46" y="0"/>
                  </a:moveTo>
                  <a:lnTo>
                    <a:pt x="46" y="0"/>
                  </a:lnTo>
                  <a:cubicBezTo>
                    <a:pt x="1" y="297"/>
                    <a:pt x="69" y="617"/>
                    <a:pt x="252" y="869"/>
                  </a:cubicBezTo>
                  <a:cubicBezTo>
                    <a:pt x="458" y="1098"/>
                    <a:pt x="687" y="1303"/>
                    <a:pt x="938" y="1509"/>
                  </a:cubicBezTo>
                  <a:cubicBezTo>
                    <a:pt x="1395" y="1829"/>
                    <a:pt x="1761" y="2287"/>
                    <a:pt x="1990" y="2813"/>
                  </a:cubicBezTo>
                  <a:cubicBezTo>
                    <a:pt x="2173" y="3316"/>
                    <a:pt x="2150" y="3933"/>
                    <a:pt x="2219" y="4528"/>
                  </a:cubicBezTo>
                  <a:cubicBezTo>
                    <a:pt x="2287" y="5145"/>
                    <a:pt x="2470" y="5740"/>
                    <a:pt x="2745" y="6288"/>
                  </a:cubicBezTo>
                  <a:cubicBezTo>
                    <a:pt x="2882" y="6586"/>
                    <a:pt x="3042" y="6837"/>
                    <a:pt x="3225" y="7089"/>
                  </a:cubicBezTo>
                  <a:cubicBezTo>
                    <a:pt x="3316" y="7226"/>
                    <a:pt x="3408" y="7340"/>
                    <a:pt x="3499" y="7455"/>
                  </a:cubicBezTo>
                  <a:cubicBezTo>
                    <a:pt x="3568" y="7569"/>
                    <a:pt x="3636" y="7683"/>
                    <a:pt x="3682" y="7798"/>
                  </a:cubicBezTo>
                  <a:cubicBezTo>
                    <a:pt x="3819" y="8369"/>
                    <a:pt x="3796" y="8941"/>
                    <a:pt x="3613" y="9490"/>
                  </a:cubicBezTo>
                  <a:cubicBezTo>
                    <a:pt x="3476" y="10061"/>
                    <a:pt x="3248" y="10633"/>
                    <a:pt x="3088" y="11205"/>
                  </a:cubicBezTo>
                  <a:cubicBezTo>
                    <a:pt x="2996" y="11479"/>
                    <a:pt x="2927" y="11776"/>
                    <a:pt x="2859" y="12074"/>
                  </a:cubicBezTo>
                  <a:cubicBezTo>
                    <a:pt x="2790" y="12371"/>
                    <a:pt x="2790" y="12668"/>
                    <a:pt x="2859" y="12965"/>
                  </a:cubicBezTo>
                  <a:cubicBezTo>
                    <a:pt x="2836" y="12668"/>
                    <a:pt x="2859" y="12371"/>
                    <a:pt x="2950" y="12097"/>
                  </a:cubicBezTo>
                  <a:cubicBezTo>
                    <a:pt x="3019" y="11799"/>
                    <a:pt x="3110" y="11525"/>
                    <a:pt x="3225" y="11250"/>
                  </a:cubicBezTo>
                  <a:cubicBezTo>
                    <a:pt x="3453" y="10702"/>
                    <a:pt x="3682" y="10130"/>
                    <a:pt x="3842" y="9558"/>
                  </a:cubicBezTo>
                  <a:cubicBezTo>
                    <a:pt x="3956" y="9261"/>
                    <a:pt x="4025" y="8964"/>
                    <a:pt x="4048" y="8667"/>
                  </a:cubicBezTo>
                  <a:cubicBezTo>
                    <a:pt x="4117" y="8346"/>
                    <a:pt x="4094" y="8026"/>
                    <a:pt x="3979" y="7706"/>
                  </a:cubicBezTo>
                  <a:cubicBezTo>
                    <a:pt x="3934" y="7546"/>
                    <a:pt x="3865" y="7409"/>
                    <a:pt x="3751" y="7272"/>
                  </a:cubicBezTo>
                  <a:cubicBezTo>
                    <a:pt x="3682" y="7157"/>
                    <a:pt x="3591" y="7043"/>
                    <a:pt x="3499" y="6906"/>
                  </a:cubicBezTo>
                  <a:cubicBezTo>
                    <a:pt x="3339" y="6654"/>
                    <a:pt x="3202" y="6403"/>
                    <a:pt x="3065" y="6151"/>
                  </a:cubicBezTo>
                  <a:cubicBezTo>
                    <a:pt x="2813" y="5625"/>
                    <a:pt x="2653" y="5076"/>
                    <a:pt x="2584" y="4505"/>
                  </a:cubicBezTo>
                  <a:cubicBezTo>
                    <a:pt x="2516" y="3933"/>
                    <a:pt x="2539" y="3293"/>
                    <a:pt x="2310" y="2698"/>
                  </a:cubicBezTo>
                  <a:cubicBezTo>
                    <a:pt x="2059" y="2104"/>
                    <a:pt x="1647" y="1601"/>
                    <a:pt x="1121" y="1258"/>
                  </a:cubicBezTo>
                  <a:cubicBezTo>
                    <a:pt x="869" y="1121"/>
                    <a:pt x="641" y="938"/>
                    <a:pt x="412" y="755"/>
                  </a:cubicBezTo>
                  <a:cubicBezTo>
                    <a:pt x="321" y="663"/>
                    <a:pt x="229" y="549"/>
                    <a:pt x="161" y="412"/>
                  </a:cubicBezTo>
                  <a:cubicBezTo>
                    <a:pt x="92" y="274"/>
                    <a:pt x="69" y="137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41"/>
            <p:cNvSpPr/>
            <p:nvPr/>
          </p:nvSpPr>
          <p:spPr>
            <a:xfrm>
              <a:off x="2466898" y="2368145"/>
              <a:ext cx="26243" cy="27985"/>
            </a:xfrm>
            <a:custGeom>
              <a:rect b="b" l="l" r="r" t="t"/>
              <a:pathLst>
                <a:path extrusionOk="0" h="1671" w="1567">
                  <a:moveTo>
                    <a:pt x="800" y="0"/>
                  </a:moveTo>
                  <a:cubicBezTo>
                    <a:pt x="594" y="0"/>
                    <a:pt x="384" y="94"/>
                    <a:pt x="252" y="288"/>
                  </a:cubicBezTo>
                  <a:cubicBezTo>
                    <a:pt x="138" y="493"/>
                    <a:pt x="46" y="722"/>
                    <a:pt x="46" y="951"/>
                  </a:cubicBezTo>
                  <a:cubicBezTo>
                    <a:pt x="0" y="1271"/>
                    <a:pt x="183" y="1568"/>
                    <a:pt x="503" y="1660"/>
                  </a:cubicBezTo>
                  <a:cubicBezTo>
                    <a:pt x="544" y="1667"/>
                    <a:pt x="583" y="1671"/>
                    <a:pt x="622" y="1671"/>
                  </a:cubicBezTo>
                  <a:cubicBezTo>
                    <a:pt x="1178" y="1671"/>
                    <a:pt x="1566" y="938"/>
                    <a:pt x="1395" y="425"/>
                  </a:cubicBezTo>
                  <a:cubicBezTo>
                    <a:pt x="1307" y="146"/>
                    <a:pt x="1056" y="0"/>
                    <a:pt x="8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41"/>
            <p:cNvSpPr/>
            <p:nvPr/>
          </p:nvSpPr>
          <p:spPr>
            <a:xfrm>
              <a:off x="2359276" y="2328151"/>
              <a:ext cx="26243" cy="27834"/>
            </a:xfrm>
            <a:custGeom>
              <a:rect b="b" l="l" r="r" t="t"/>
              <a:pathLst>
                <a:path extrusionOk="0" h="1662" w="1567">
                  <a:moveTo>
                    <a:pt x="800" y="1"/>
                  </a:moveTo>
                  <a:cubicBezTo>
                    <a:pt x="597" y="1"/>
                    <a:pt x="396" y="96"/>
                    <a:pt x="275" y="297"/>
                  </a:cubicBezTo>
                  <a:cubicBezTo>
                    <a:pt x="138" y="480"/>
                    <a:pt x="70" y="709"/>
                    <a:pt x="47" y="938"/>
                  </a:cubicBezTo>
                  <a:cubicBezTo>
                    <a:pt x="1" y="1258"/>
                    <a:pt x="207" y="1555"/>
                    <a:pt x="504" y="1647"/>
                  </a:cubicBezTo>
                  <a:cubicBezTo>
                    <a:pt x="552" y="1657"/>
                    <a:pt x="599" y="1662"/>
                    <a:pt x="645" y="1662"/>
                  </a:cubicBezTo>
                  <a:cubicBezTo>
                    <a:pt x="1206" y="1662"/>
                    <a:pt x="1567" y="921"/>
                    <a:pt x="1419" y="435"/>
                  </a:cubicBezTo>
                  <a:cubicBezTo>
                    <a:pt x="1316" y="153"/>
                    <a:pt x="1057" y="1"/>
                    <a:pt x="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41"/>
            <p:cNvSpPr/>
            <p:nvPr/>
          </p:nvSpPr>
          <p:spPr>
            <a:xfrm>
              <a:off x="2375069" y="2433261"/>
              <a:ext cx="69636" cy="34533"/>
            </a:xfrm>
            <a:custGeom>
              <a:rect b="b" l="l" r="r" t="t"/>
              <a:pathLst>
                <a:path extrusionOk="0" h="2062" w="4158">
                  <a:moveTo>
                    <a:pt x="3435" y="0"/>
                  </a:moveTo>
                  <a:cubicBezTo>
                    <a:pt x="3363" y="0"/>
                    <a:pt x="3291" y="12"/>
                    <a:pt x="3220" y="35"/>
                  </a:cubicBezTo>
                  <a:cubicBezTo>
                    <a:pt x="3082" y="81"/>
                    <a:pt x="2945" y="127"/>
                    <a:pt x="2831" y="195"/>
                  </a:cubicBezTo>
                  <a:cubicBezTo>
                    <a:pt x="2548" y="311"/>
                    <a:pt x="2250" y="369"/>
                    <a:pt x="1955" y="369"/>
                  </a:cubicBezTo>
                  <a:cubicBezTo>
                    <a:pt x="1725" y="369"/>
                    <a:pt x="1496" y="334"/>
                    <a:pt x="1276" y="264"/>
                  </a:cubicBezTo>
                  <a:cubicBezTo>
                    <a:pt x="1116" y="195"/>
                    <a:pt x="933" y="150"/>
                    <a:pt x="773" y="127"/>
                  </a:cubicBezTo>
                  <a:cubicBezTo>
                    <a:pt x="761" y="126"/>
                    <a:pt x="750" y="126"/>
                    <a:pt x="738" y="126"/>
                  </a:cubicBezTo>
                  <a:cubicBezTo>
                    <a:pt x="300" y="126"/>
                    <a:pt x="1" y="549"/>
                    <a:pt x="201" y="950"/>
                  </a:cubicBezTo>
                  <a:cubicBezTo>
                    <a:pt x="293" y="1179"/>
                    <a:pt x="453" y="1384"/>
                    <a:pt x="659" y="1545"/>
                  </a:cubicBezTo>
                  <a:cubicBezTo>
                    <a:pt x="1091" y="1888"/>
                    <a:pt x="1615" y="2061"/>
                    <a:pt x="2145" y="2061"/>
                  </a:cubicBezTo>
                  <a:cubicBezTo>
                    <a:pt x="2568" y="2061"/>
                    <a:pt x="2994" y="1951"/>
                    <a:pt x="3380" y="1727"/>
                  </a:cubicBezTo>
                  <a:cubicBezTo>
                    <a:pt x="3403" y="1705"/>
                    <a:pt x="3425" y="1682"/>
                    <a:pt x="3448" y="1682"/>
                  </a:cubicBezTo>
                  <a:cubicBezTo>
                    <a:pt x="3654" y="1522"/>
                    <a:pt x="3814" y="1316"/>
                    <a:pt x="3951" y="1087"/>
                  </a:cubicBezTo>
                  <a:cubicBezTo>
                    <a:pt x="4066" y="859"/>
                    <a:pt x="4157" y="470"/>
                    <a:pt x="3974" y="264"/>
                  </a:cubicBezTo>
                  <a:cubicBezTo>
                    <a:pt x="3839" y="94"/>
                    <a:pt x="3640" y="0"/>
                    <a:pt x="3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41"/>
            <p:cNvSpPr/>
            <p:nvPr/>
          </p:nvSpPr>
          <p:spPr>
            <a:xfrm>
              <a:off x="2386089" y="2450344"/>
              <a:ext cx="46742" cy="17451"/>
            </a:xfrm>
            <a:custGeom>
              <a:rect b="b" l="l" r="r" t="t"/>
              <a:pathLst>
                <a:path extrusionOk="0" h="1042" w="2791">
                  <a:moveTo>
                    <a:pt x="1192" y="1"/>
                  </a:moveTo>
                  <a:cubicBezTo>
                    <a:pt x="727" y="1"/>
                    <a:pt x="266" y="148"/>
                    <a:pt x="1" y="525"/>
                  </a:cubicBezTo>
                  <a:cubicBezTo>
                    <a:pt x="433" y="868"/>
                    <a:pt x="957" y="1041"/>
                    <a:pt x="1483" y="1041"/>
                  </a:cubicBezTo>
                  <a:cubicBezTo>
                    <a:pt x="1903" y="1041"/>
                    <a:pt x="2323" y="931"/>
                    <a:pt x="2699" y="707"/>
                  </a:cubicBezTo>
                  <a:cubicBezTo>
                    <a:pt x="2745" y="685"/>
                    <a:pt x="2767" y="662"/>
                    <a:pt x="2790" y="662"/>
                  </a:cubicBezTo>
                  <a:cubicBezTo>
                    <a:pt x="2745" y="547"/>
                    <a:pt x="2539" y="433"/>
                    <a:pt x="2493" y="387"/>
                  </a:cubicBezTo>
                  <a:cubicBezTo>
                    <a:pt x="2356" y="296"/>
                    <a:pt x="2196" y="227"/>
                    <a:pt x="2036" y="159"/>
                  </a:cubicBezTo>
                  <a:cubicBezTo>
                    <a:pt x="1786" y="61"/>
                    <a:pt x="1488" y="1"/>
                    <a:pt x="1192" y="1"/>
                  </a:cubicBezTo>
                  <a:close/>
                </a:path>
              </a:pathLst>
            </a:custGeom>
            <a:solidFill>
              <a:srgbClr val="FFBF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41"/>
            <p:cNvSpPr/>
            <p:nvPr/>
          </p:nvSpPr>
          <p:spPr>
            <a:xfrm>
              <a:off x="2393375" y="2377172"/>
              <a:ext cx="29878" cy="32306"/>
            </a:xfrm>
            <a:custGeom>
              <a:rect b="b" l="l" r="r" t="t"/>
              <a:pathLst>
                <a:path extrusionOk="0" h="1929" w="1784">
                  <a:moveTo>
                    <a:pt x="252" y="0"/>
                  </a:moveTo>
                  <a:lnTo>
                    <a:pt x="252" y="0"/>
                  </a:lnTo>
                  <a:cubicBezTo>
                    <a:pt x="92" y="206"/>
                    <a:pt x="0" y="480"/>
                    <a:pt x="23" y="755"/>
                  </a:cubicBezTo>
                  <a:cubicBezTo>
                    <a:pt x="23" y="1029"/>
                    <a:pt x="137" y="1303"/>
                    <a:pt x="320" y="1509"/>
                  </a:cubicBezTo>
                  <a:cubicBezTo>
                    <a:pt x="480" y="1715"/>
                    <a:pt x="732" y="1875"/>
                    <a:pt x="1029" y="1921"/>
                  </a:cubicBezTo>
                  <a:cubicBezTo>
                    <a:pt x="1086" y="1926"/>
                    <a:pt x="1142" y="1929"/>
                    <a:pt x="1199" y="1929"/>
                  </a:cubicBezTo>
                  <a:cubicBezTo>
                    <a:pt x="1394" y="1929"/>
                    <a:pt x="1589" y="1895"/>
                    <a:pt x="1784" y="1807"/>
                  </a:cubicBezTo>
                  <a:cubicBezTo>
                    <a:pt x="1555" y="1784"/>
                    <a:pt x="1303" y="1715"/>
                    <a:pt x="1098" y="1646"/>
                  </a:cubicBezTo>
                  <a:cubicBezTo>
                    <a:pt x="892" y="1555"/>
                    <a:pt x="732" y="1441"/>
                    <a:pt x="595" y="1281"/>
                  </a:cubicBezTo>
                  <a:cubicBezTo>
                    <a:pt x="457" y="1098"/>
                    <a:pt x="343" y="915"/>
                    <a:pt x="297" y="709"/>
                  </a:cubicBezTo>
                  <a:cubicBezTo>
                    <a:pt x="252" y="480"/>
                    <a:pt x="229" y="229"/>
                    <a:pt x="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41"/>
            <p:cNvSpPr/>
            <p:nvPr/>
          </p:nvSpPr>
          <p:spPr>
            <a:xfrm>
              <a:off x="2583313" y="2438821"/>
              <a:ext cx="9211" cy="16865"/>
            </a:xfrm>
            <a:custGeom>
              <a:rect b="b" l="l" r="r" t="t"/>
              <a:pathLst>
                <a:path extrusionOk="0" h="1007" w="550">
                  <a:moveTo>
                    <a:pt x="504" y="1"/>
                  </a:moveTo>
                  <a:cubicBezTo>
                    <a:pt x="321" y="92"/>
                    <a:pt x="184" y="252"/>
                    <a:pt x="115" y="435"/>
                  </a:cubicBezTo>
                  <a:cubicBezTo>
                    <a:pt x="24" y="595"/>
                    <a:pt x="1" y="801"/>
                    <a:pt x="47" y="1007"/>
                  </a:cubicBezTo>
                  <a:cubicBezTo>
                    <a:pt x="230" y="915"/>
                    <a:pt x="367" y="755"/>
                    <a:pt x="435" y="572"/>
                  </a:cubicBezTo>
                  <a:cubicBezTo>
                    <a:pt x="527" y="389"/>
                    <a:pt x="550" y="184"/>
                    <a:pt x="504" y="1"/>
                  </a:cubicBezTo>
                  <a:close/>
                </a:path>
              </a:pathLst>
            </a:custGeom>
            <a:solidFill>
              <a:srgbClr val="6B33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41"/>
            <p:cNvSpPr/>
            <p:nvPr/>
          </p:nvSpPr>
          <p:spPr>
            <a:xfrm>
              <a:off x="1699809" y="2313513"/>
              <a:ext cx="735299" cy="636221"/>
            </a:xfrm>
            <a:custGeom>
              <a:rect b="b" l="l" r="r" t="t"/>
              <a:pathLst>
                <a:path extrusionOk="0" h="37989" w="43905">
                  <a:moveTo>
                    <a:pt x="6123" y="0"/>
                  </a:moveTo>
                  <a:cubicBezTo>
                    <a:pt x="3545" y="0"/>
                    <a:pt x="1053" y="2116"/>
                    <a:pt x="549" y="5150"/>
                  </a:cubicBezTo>
                  <a:cubicBezTo>
                    <a:pt x="1" y="8397"/>
                    <a:pt x="984" y="11782"/>
                    <a:pt x="1739" y="14914"/>
                  </a:cubicBezTo>
                  <a:cubicBezTo>
                    <a:pt x="3316" y="21660"/>
                    <a:pt x="5351" y="29686"/>
                    <a:pt x="9490" y="35814"/>
                  </a:cubicBezTo>
                  <a:cubicBezTo>
                    <a:pt x="10568" y="37416"/>
                    <a:pt x="13641" y="37989"/>
                    <a:pt x="17490" y="37989"/>
                  </a:cubicBezTo>
                  <a:cubicBezTo>
                    <a:pt x="25400" y="37989"/>
                    <a:pt x="36591" y="35571"/>
                    <a:pt x="40497" y="34694"/>
                  </a:cubicBezTo>
                  <a:cubicBezTo>
                    <a:pt x="41686" y="34419"/>
                    <a:pt x="42784" y="34534"/>
                    <a:pt x="43356" y="33688"/>
                  </a:cubicBezTo>
                  <a:cubicBezTo>
                    <a:pt x="43539" y="33551"/>
                    <a:pt x="43905" y="32476"/>
                    <a:pt x="43584" y="31470"/>
                  </a:cubicBezTo>
                  <a:cubicBezTo>
                    <a:pt x="42944" y="29526"/>
                    <a:pt x="40475" y="29412"/>
                    <a:pt x="40452" y="29412"/>
                  </a:cubicBezTo>
                  <a:cubicBezTo>
                    <a:pt x="31099" y="28771"/>
                    <a:pt x="21404" y="28543"/>
                    <a:pt x="16442" y="27697"/>
                  </a:cubicBezTo>
                  <a:cubicBezTo>
                    <a:pt x="15641" y="23215"/>
                    <a:pt x="14338" y="15989"/>
                    <a:pt x="11937" y="6111"/>
                  </a:cubicBezTo>
                  <a:cubicBezTo>
                    <a:pt x="10871" y="1739"/>
                    <a:pt x="8461" y="0"/>
                    <a:pt x="6123" y="0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41"/>
            <p:cNvSpPr/>
            <p:nvPr/>
          </p:nvSpPr>
          <p:spPr>
            <a:xfrm>
              <a:off x="1901253" y="2772105"/>
              <a:ext cx="72014" cy="9496"/>
            </a:xfrm>
            <a:custGeom>
              <a:rect b="b" l="l" r="r" t="t"/>
              <a:pathLst>
                <a:path extrusionOk="0" h="567" w="4300">
                  <a:moveTo>
                    <a:pt x="2676" y="0"/>
                  </a:moveTo>
                  <a:cubicBezTo>
                    <a:pt x="2493" y="0"/>
                    <a:pt x="2310" y="6"/>
                    <a:pt x="2127" y="17"/>
                  </a:cubicBezTo>
                  <a:cubicBezTo>
                    <a:pt x="1761" y="40"/>
                    <a:pt x="1395" y="109"/>
                    <a:pt x="1052" y="177"/>
                  </a:cubicBezTo>
                  <a:cubicBezTo>
                    <a:pt x="686" y="246"/>
                    <a:pt x="321" y="383"/>
                    <a:pt x="0" y="566"/>
                  </a:cubicBezTo>
                  <a:cubicBezTo>
                    <a:pt x="732" y="475"/>
                    <a:pt x="1441" y="429"/>
                    <a:pt x="2150" y="383"/>
                  </a:cubicBezTo>
                  <a:lnTo>
                    <a:pt x="3225" y="315"/>
                  </a:lnTo>
                  <a:cubicBezTo>
                    <a:pt x="3568" y="269"/>
                    <a:pt x="3934" y="246"/>
                    <a:pt x="4299" y="177"/>
                  </a:cubicBezTo>
                  <a:cubicBezTo>
                    <a:pt x="3934" y="86"/>
                    <a:pt x="3591" y="40"/>
                    <a:pt x="3225" y="17"/>
                  </a:cubicBezTo>
                  <a:cubicBezTo>
                    <a:pt x="3042" y="6"/>
                    <a:pt x="2859" y="0"/>
                    <a:pt x="2676" y="0"/>
                  </a:cubicBezTo>
                  <a:close/>
                </a:path>
              </a:pathLst>
            </a:custGeom>
            <a:solidFill>
              <a:srgbClr val="6B33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41"/>
            <p:cNvSpPr/>
            <p:nvPr/>
          </p:nvSpPr>
          <p:spPr>
            <a:xfrm>
              <a:off x="2325947" y="2722514"/>
              <a:ext cx="295677" cy="187003"/>
            </a:xfrm>
            <a:custGeom>
              <a:rect b="b" l="l" r="r" t="t"/>
              <a:pathLst>
                <a:path extrusionOk="0" h="11166" w="17655">
                  <a:moveTo>
                    <a:pt x="11607" y="1"/>
                  </a:moveTo>
                  <a:cubicBezTo>
                    <a:pt x="9062" y="1"/>
                    <a:pt x="1" y="5432"/>
                    <a:pt x="1968" y="8558"/>
                  </a:cubicBezTo>
                  <a:cubicBezTo>
                    <a:pt x="3066" y="10319"/>
                    <a:pt x="5947" y="10822"/>
                    <a:pt x="7822" y="11096"/>
                  </a:cubicBezTo>
                  <a:cubicBezTo>
                    <a:pt x="8133" y="11142"/>
                    <a:pt x="8521" y="11165"/>
                    <a:pt x="8954" y="11165"/>
                  </a:cubicBezTo>
                  <a:cubicBezTo>
                    <a:pt x="11132" y="11165"/>
                    <a:pt x="14453" y="10571"/>
                    <a:pt x="14911" y="9198"/>
                  </a:cubicBezTo>
                  <a:cubicBezTo>
                    <a:pt x="15002" y="8969"/>
                    <a:pt x="15048" y="8718"/>
                    <a:pt x="15093" y="8466"/>
                  </a:cubicBezTo>
                  <a:cubicBezTo>
                    <a:pt x="15231" y="7986"/>
                    <a:pt x="15528" y="7940"/>
                    <a:pt x="15940" y="7735"/>
                  </a:cubicBezTo>
                  <a:cubicBezTo>
                    <a:pt x="16648" y="7369"/>
                    <a:pt x="16854" y="6477"/>
                    <a:pt x="16420" y="5837"/>
                  </a:cubicBezTo>
                  <a:cubicBezTo>
                    <a:pt x="16214" y="5562"/>
                    <a:pt x="17655" y="4991"/>
                    <a:pt x="17632" y="4236"/>
                  </a:cubicBezTo>
                  <a:cubicBezTo>
                    <a:pt x="17625" y="3761"/>
                    <a:pt x="17218" y="3596"/>
                    <a:pt x="16587" y="3596"/>
                  </a:cubicBezTo>
                  <a:cubicBezTo>
                    <a:pt x="15157" y="3596"/>
                    <a:pt x="12579" y="4442"/>
                    <a:pt x="10912" y="4442"/>
                  </a:cubicBezTo>
                  <a:cubicBezTo>
                    <a:pt x="10696" y="4442"/>
                    <a:pt x="10495" y="4428"/>
                    <a:pt x="10314" y="4396"/>
                  </a:cubicBezTo>
                  <a:cubicBezTo>
                    <a:pt x="9903" y="4305"/>
                    <a:pt x="9400" y="3985"/>
                    <a:pt x="10063" y="3299"/>
                  </a:cubicBezTo>
                  <a:cubicBezTo>
                    <a:pt x="10749" y="2613"/>
                    <a:pt x="11641" y="1881"/>
                    <a:pt x="12052" y="1080"/>
                  </a:cubicBezTo>
                  <a:cubicBezTo>
                    <a:pt x="12460" y="323"/>
                    <a:pt x="12227" y="1"/>
                    <a:pt x="11607" y="1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41"/>
            <p:cNvSpPr/>
            <p:nvPr/>
          </p:nvSpPr>
          <p:spPr>
            <a:xfrm>
              <a:off x="2536988" y="2860082"/>
              <a:ext cx="42137" cy="10752"/>
            </a:xfrm>
            <a:custGeom>
              <a:rect b="b" l="l" r="r" t="t"/>
              <a:pathLst>
                <a:path extrusionOk="0" h="642" w="2516">
                  <a:moveTo>
                    <a:pt x="2515" y="1"/>
                  </a:moveTo>
                  <a:lnTo>
                    <a:pt x="1258" y="230"/>
                  </a:lnTo>
                  <a:lnTo>
                    <a:pt x="640" y="367"/>
                  </a:lnTo>
                  <a:cubicBezTo>
                    <a:pt x="434" y="412"/>
                    <a:pt x="229" y="458"/>
                    <a:pt x="0" y="481"/>
                  </a:cubicBezTo>
                  <a:cubicBezTo>
                    <a:pt x="206" y="595"/>
                    <a:pt x="434" y="641"/>
                    <a:pt x="663" y="641"/>
                  </a:cubicBezTo>
                  <a:cubicBezTo>
                    <a:pt x="892" y="641"/>
                    <a:pt x="1098" y="641"/>
                    <a:pt x="1326" y="595"/>
                  </a:cubicBezTo>
                  <a:cubicBezTo>
                    <a:pt x="1555" y="550"/>
                    <a:pt x="1761" y="481"/>
                    <a:pt x="1967" y="390"/>
                  </a:cubicBezTo>
                  <a:cubicBezTo>
                    <a:pt x="2172" y="298"/>
                    <a:pt x="2378" y="184"/>
                    <a:pt x="25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41"/>
            <p:cNvSpPr/>
            <p:nvPr/>
          </p:nvSpPr>
          <p:spPr>
            <a:xfrm>
              <a:off x="2548092" y="2821026"/>
              <a:ext cx="51716" cy="13130"/>
            </a:xfrm>
            <a:custGeom>
              <a:rect b="b" l="l" r="r" t="t"/>
              <a:pathLst>
                <a:path extrusionOk="0" h="784" w="3088">
                  <a:moveTo>
                    <a:pt x="3087" y="0"/>
                  </a:moveTo>
                  <a:cubicBezTo>
                    <a:pt x="2561" y="69"/>
                    <a:pt x="2035" y="183"/>
                    <a:pt x="1532" y="321"/>
                  </a:cubicBezTo>
                  <a:cubicBezTo>
                    <a:pt x="1029" y="435"/>
                    <a:pt x="526" y="549"/>
                    <a:pt x="0" y="664"/>
                  </a:cubicBezTo>
                  <a:cubicBezTo>
                    <a:pt x="209" y="739"/>
                    <a:pt x="433" y="784"/>
                    <a:pt x="659" y="784"/>
                  </a:cubicBezTo>
                  <a:cubicBezTo>
                    <a:pt x="706" y="784"/>
                    <a:pt x="753" y="782"/>
                    <a:pt x="800" y="778"/>
                  </a:cubicBezTo>
                  <a:cubicBezTo>
                    <a:pt x="1075" y="778"/>
                    <a:pt x="1349" y="732"/>
                    <a:pt x="1624" y="664"/>
                  </a:cubicBezTo>
                  <a:cubicBezTo>
                    <a:pt x="1875" y="595"/>
                    <a:pt x="2127" y="526"/>
                    <a:pt x="2378" y="412"/>
                  </a:cubicBezTo>
                  <a:cubicBezTo>
                    <a:pt x="2630" y="298"/>
                    <a:pt x="2858" y="161"/>
                    <a:pt x="30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41"/>
            <p:cNvSpPr/>
            <p:nvPr/>
          </p:nvSpPr>
          <p:spPr>
            <a:xfrm>
              <a:off x="2357367" y="2829065"/>
              <a:ext cx="22224" cy="53642"/>
            </a:xfrm>
            <a:custGeom>
              <a:rect b="b" l="l" r="r" t="t"/>
              <a:pathLst>
                <a:path extrusionOk="0" h="3203" w="1327">
                  <a:moveTo>
                    <a:pt x="298" y="1"/>
                  </a:moveTo>
                  <a:lnTo>
                    <a:pt x="298" y="1"/>
                  </a:lnTo>
                  <a:cubicBezTo>
                    <a:pt x="138" y="252"/>
                    <a:pt x="46" y="572"/>
                    <a:pt x="23" y="870"/>
                  </a:cubicBezTo>
                  <a:cubicBezTo>
                    <a:pt x="1" y="1190"/>
                    <a:pt x="46" y="1510"/>
                    <a:pt x="161" y="1807"/>
                  </a:cubicBezTo>
                  <a:cubicBezTo>
                    <a:pt x="366" y="2379"/>
                    <a:pt x="778" y="2882"/>
                    <a:pt x="1327" y="3202"/>
                  </a:cubicBezTo>
                  <a:cubicBezTo>
                    <a:pt x="1007" y="2722"/>
                    <a:pt x="709" y="2219"/>
                    <a:pt x="504" y="1670"/>
                  </a:cubicBezTo>
                  <a:cubicBezTo>
                    <a:pt x="412" y="1418"/>
                    <a:pt x="344" y="1144"/>
                    <a:pt x="321" y="870"/>
                  </a:cubicBezTo>
                  <a:cubicBezTo>
                    <a:pt x="298" y="572"/>
                    <a:pt x="275" y="275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41"/>
            <p:cNvSpPr/>
            <p:nvPr/>
          </p:nvSpPr>
          <p:spPr>
            <a:xfrm>
              <a:off x="1664571" y="2147842"/>
              <a:ext cx="307534" cy="470019"/>
            </a:xfrm>
            <a:custGeom>
              <a:rect b="b" l="l" r="r" t="t"/>
              <a:pathLst>
                <a:path extrusionOk="0" h="28065" w="18363">
                  <a:moveTo>
                    <a:pt x="9077" y="1"/>
                  </a:moveTo>
                  <a:cubicBezTo>
                    <a:pt x="5112" y="1"/>
                    <a:pt x="1190" y="5486"/>
                    <a:pt x="413" y="11955"/>
                  </a:cubicBezTo>
                  <a:cubicBezTo>
                    <a:pt x="1" y="15591"/>
                    <a:pt x="115" y="19272"/>
                    <a:pt x="756" y="22908"/>
                  </a:cubicBezTo>
                  <a:cubicBezTo>
                    <a:pt x="1030" y="24578"/>
                    <a:pt x="1396" y="26224"/>
                    <a:pt x="1785" y="27847"/>
                  </a:cubicBezTo>
                  <a:cubicBezTo>
                    <a:pt x="1812" y="27929"/>
                    <a:pt x="1676" y="28065"/>
                    <a:pt x="1932" y="28065"/>
                  </a:cubicBezTo>
                  <a:cubicBezTo>
                    <a:pt x="2538" y="28065"/>
                    <a:pt x="5343" y="27303"/>
                    <a:pt x="17723" y="23251"/>
                  </a:cubicBezTo>
                  <a:cubicBezTo>
                    <a:pt x="18226" y="23091"/>
                    <a:pt x="18363" y="22863"/>
                    <a:pt x="18340" y="22268"/>
                  </a:cubicBezTo>
                  <a:cubicBezTo>
                    <a:pt x="18294" y="20919"/>
                    <a:pt x="18180" y="19570"/>
                    <a:pt x="18020" y="18244"/>
                  </a:cubicBezTo>
                  <a:cubicBezTo>
                    <a:pt x="17700" y="15568"/>
                    <a:pt x="17197" y="12938"/>
                    <a:pt x="16648" y="10263"/>
                  </a:cubicBezTo>
                  <a:cubicBezTo>
                    <a:pt x="15893" y="6467"/>
                    <a:pt x="14018" y="1116"/>
                    <a:pt x="10131" y="133"/>
                  </a:cubicBezTo>
                  <a:cubicBezTo>
                    <a:pt x="9781" y="44"/>
                    <a:pt x="9429" y="1"/>
                    <a:pt x="90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41"/>
            <p:cNvSpPr/>
            <p:nvPr/>
          </p:nvSpPr>
          <p:spPr>
            <a:xfrm>
              <a:off x="1677216" y="2453375"/>
              <a:ext cx="294890" cy="164494"/>
            </a:xfrm>
            <a:custGeom>
              <a:rect b="b" l="l" r="r" t="t"/>
              <a:pathLst>
                <a:path extrusionOk="0" h="9822" w="17608">
                  <a:moveTo>
                    <a:pt x="17265" y="1"/>
                  </a:moveTo>
                  <a:cubicBezTo>
                    <a:pt x="12371" y="778"/>
                    <a:pt x="5031" y="2722"/>
                    <a:pt x="1" y="4665"/>
                  </a:cubicBezTo>
                  <a:cubicBezTo>
                    <a:pt x="275" y="6335"/>
                    <a:pt x="641" y="7981"/>
                    <a:pt x="1030" y="9604"/>
                  </a:cubicBezTo>
                  <a:cubicBezTo>
                    <a:pt x="1057" y="9686"/>
                    <a:pt x="921" y="9822"/>
                    <a:pt x="1177" y="9822"/>
                  </a:cubicBezTo>
                  <a:cubicBezTo>
                    <a:pt x="1783" y="9822"/>
                    <a:pt x="4588" y="9060"/>
                    <a:pt x="16968" y="5008"/>
                  </a:cubicBezTo>
                  <a:cubicBezTo>
                    <a:pt x="17471" y="4848"/>
                    <a:pt x="17608" y="4620"/>
                    <a:pt x="17585" y="4025"/>
                  </a:cubicBezTo>
                  <a:cubicBezTo>
                    <a:pt x="17539" y="2676"/>
                    <a:pt x="17425" y="1327"/>
                    <a:pt x="17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41"/>
            <p:cNvSpPr/>
            <p:nvPr/>
          </p:nvSpPr>
          <p:spPr>
            <a:xfrm>
              <a:off x="1932270" y="2248866"/>
              <a:ext cx="34098" cy="204520"/>
            </a:xfrm>
            <a:custGeom>
              <a:rect b="b" l="l" r="r" t="t"/>
              <a:pathLst>
                <a:path extrusionOk="0" h="12212" w="2036">
                  <a:moveTo>
                    <a:pt x="1" y="1"/>
                  </a:moveTo>
                  <a:cubicBezTo>
                    <a:pt x="229" y="2082"/>
                    <a:pt x="549" y="4094"/>
                    <a:pt x="892" y="6129"/>
                  </a:cubicBezTo>
                  <a:cubicBezTo>
                    <a:pt x="1235" y="8164"/>
                    <a:pt x="1578" y="10199"/>
                    <a:pt x="2036" y="12212"/>
                  </a:cubicBezTo>
                  <a:cubicBezTo>
                    <a:pt x="1876" y="10154"/>
                    <a:pt x="1601" y="8096"/>
                    <a:pt x="1258" y="6060"/>
                  </a:cubicBezTo>
                  <a:cubicBezTo>
                    <a:pt x="892" y="4025"/>
                    <a:pt x="527" y="201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41"/>
            <p:cNvSpPr/>
            <p:nvPr/>
          </p:nvSpPr>
          <p:spPr>
            <a:xfrm>
              <a:off x="2003884" y="1954370"/>
              <a:ext cx="246439" cy="255885"/>
            </a:xfrm>
            <a:custGeom>
              <a:rect b="b" l="l" r="r" t="t"/>
              <a:pathLst>
                <a:path extrusionOk="0" h="15279" w="14715">
                  <a:moveTo>
                    <a:pt x="8504" y="0"/>
                  </a:moveTo>
                  <a:cubicBezTo>
                    <a:pt x="7887" y="0"/>
                    <a:pt x="7255" y="83"/>
                    <a:pt x="6632" y="252"/>
                  </a:cubicBezTo>
                  <a:cubicBezTo>
                    <a:pt x="5489" y="549"/>
                    <a:pt x="4437" y="1144"/>
                    <a:pt x="3568" y="1967"/>
                  </a:cubicBezTo>
                  <a:cubicBezTo>
                    <a:pt x="1967" y="3430"/>
                    <a:pt x="3156" y="4711"/>
                    <a:pt x="984" y="7340"/>
                  </a:cubicBezTo>
                  <a:cubicBezTo>
                    <a:pt x="321" y="8141"/>
                    <a:pt x="1" y="8232"/>
                    <a:pt x="229" y="8644"/>
                  </a:cubicBezTo>
                  <a:cubicBezTo>
                    <a:pt x="2827" y="13514"/>
                    <a:pt x="7173" y="15279"/>
                    <a:pt x="10376" y="15279"/>
                  </a:cubicBezTo>
                  <a:cubicBezTo>
                    <a:pt x="12812" y="15279"/>
                    <a:pt x="14588" y="14258"/>
                    <a:pt x="14430" y="12806"/>
                  </a:cubicBezTo>
                  <a:cubicBezTo>
                    <a:pt x="14407" y="12485"/>
                    <a:pt x="14018" y="10931"/>
                    <a:pt x="13812" y="9307"/>
                  </a:cubicBezTo>
                  <a:cubicBezTo>
                    <a:pt x="13675" y="8255"/>
                    <a:pt x="13606" y="7158"/>
                    <a:pt x="13789" y="6426"/>
                  </a:cubicBezTo>
                  <a:cubicBezTo>
                    <a:pt x="14714" y="2361"/>
                    <a:pt x="11808" y="0"/>
                    <a:pt x="8504" y="0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41"/>
            <p:cNvSpPr/>
            <p:nvPr/>
          </p:nvSpPr>
          <p:spPr>
            <a:xfrm>
              <a:off x="1966738" y="1635221"/>
              <a:ext cx="393700" cy="422338"/>
            </a:xfrm>
            <a:custGeom>
              <a:rect b="b" l="l" r="r" t="t"/>
              <a:pathLst>
                <a:path extrusionOk="0" h="25218" w="23508">
                  <a:moveTo>
                    <a:pt x="11076" y="0"/>
                  </a:moveTo>
                  <a:cubicBezTo>
                    <a:pt x="10371" y="0"/>
                    <a:pt x="9657" y="91"/>
                    <a:pt x="8942" y="283"/>
                  </a:cubicBezTo>
                  <a:cubicBezTo>
                    <a:pt x="3362" y="1746"/>
                    <a:pt x="1" y="8126"/>
                    <a:pt x="1578" y="14963"/>
                  </a:cubicBezTo>
                  <a:cubicBezTo>
                    <a:pt x="2991" y="21176"/>
                    <a:pt x="8577" y="25217"/>
                    <a:pt x="13875" y="25217"/>
                  </a:cubicBezTo>
                  <a:cubicBezTo>
                    <a:pt x="14407" y="25217"/>
                    <a:pt x="14936" y="25177"/>
                    <a:pt x="15458" y="25093"/>
                  </a:cubicBezTo>
                  <a:cubicBezTo>
                    <a:pt x="21838" y="24064"/>
                    <a:pt x="23508" y="17158"/>
                    <a:pt x="21953" y="10321"/>
                  </a:cubicBezTo>
                  <a:cubicBezTo>
                    <a:pt x="20649" y="4607"/>
                    <a:pt x="16094" y="0"/>
                    <a:pt x="11076" y="0"/>
                  </a:cubicBezTo>
                  <a:close/>
                </a:path>
              </a:pathLst>
            </a:custGeom>
            <a:solidFill>
              <a:srgbClr val="E8A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41"/>
            <p:cNvSpPr/>
            <p:nvPr/>
          </p:nvSpPr>
          <p:spPr>
            <a:xfrm>
              <a:off x="2259458" y="1774430"/>
              <a:ext cx="45855" cy="25624"/>
            </a:xfrm>
            <a:custGeom>
              <a:rect b="b" l="l" r="r" t="t"/>
              <a:pathLst>
                <a:path extrusionOk="0" h="1530" w="2738">
                  <a:moveTo>
                    <a:pt x="1433" y="0"/>
                  </a:moveTo>
                  <a:cubicBezTo>
                    <a:pt x="724" y="0"/>
                    <a:pt x="0" y="312"/>
                    <a:pt x="84" y="889"/>
                  </a:cubicBezTo>
                  <a:cubicBezTo>
                    <a:pt x="150" y="1318"/>
                    <a:pt x="772" y="1530"/>
                    <a:pt x="1395" y="1530"/>
                  </a:cubicBezTo>
                  <a:cubicBezTo>
                    <a:pt x="2066" y="1530"/>
                    <a:pt x="2738" y="1284"/>
                    <a:pt x="2714" y="797"/>
                  </a:cubicBezTo>
                  <a:cubicBezTo>
                    <a:pt x="2703" y="255"/>
                    <a:pt x="2074" y="0"/>
                    <a:pt x="14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41"/>
            <p:cNvSpPr/>
            <p:nvPr/>
          </p:nvSpPr>
          <p:spPr>
            <a:xfrm>
              <a:off x="2133681" y="1793690"/>
              <a:ext cx="49606" cy="27533"/>
            </a:xfrm>
            <a:custGeom>
              <a:rect b="b" l="l" r="r" t="t"/>
              <a:pathLst>
                <a:path extrusionOk="0" h="1644" w="2962">
                  <a:moveTo>
                    <a:pt x="1865" y="1"/>
                  </a:moveTo>
                  <a:cubicBezTo>
                    <a:pt x="1034" y="1"/>
                    <a:pt x="0" y="561"/>
                    <a:pt x="254" y="1248"/>
                  </a:cubicBezTo>
                  <a:cubicBezTo>
                    <a:pt x="367" y="1526"/>
                    <a:pt x="707" y="1644"/>
                    <a:pt x="1103" y="1644"/>
                  </a:cubicBezTo>
                  <a:cubicBezTo>
                    <a:pt x="1914" y="1644"/>
                    <a:pt x="2961" y="1153"/>
                    <a:pt x="2792" y="539"/>
                  </a:cubicBezTo>
                  <a:cubicBezTo>
                    <a:pt x="2689" y="158"/>
                    <a:pt x="2306" y="1"/>
                    <a:pt x="18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41"/>
            <p:cNvSpPr/>
            <p:nvPr/>
          </p:nvSpPr>
          <p:spPr>
            <a:xfrm>
              <a:off x="2199969" y="1923705"/>
              <a:ext cx="79668" cy="46206"/>
            </a:xfrm>
            <a:custGeom>
              <a:rect b="b" l="l" r="r" t="t"/>
              <a:pathLst>
                <a:path extrusionOk="0" h="2759" w="4757">
                  <a:moveTo>
                    <a:pt x="711" y="0"/>
                  </a:moveTo>
                  <a:cubicBezTo>
                    <a:pt x="524" y="0"/>
                    <a:pt x="341" y="81"/>
                    <a:pt x="206" y="231"/>
                  </a:cubicBezTo>
                  <a:cubicBezTo>
                    <a:pt x="0" y="436"/>
                    <a:pt x="46" y="894"/>
                    <a:pt x="115" y="1168"/>
                  </a:cubicBezTo>
                  <a:cubicBezTo>
                    <a:pt x="206" y="1465"/>
                    <a:pt x="343" y="1717"/>
                    <a:pt x="549" y="1946"/>
                  </a:cubicBezTo>
                  <a:cubicBezTo>
                    <a:pt x="549" y="1968"/>
                    <a:pt x="572" y="1991"/>
                    <a:pt x="595" y="2014"/>
                  </a:cubicBezTo>
                  <a:cubicBezTo>
                    <a:pt x="1095" y="2500"/>
                    <a:pt x="1755" y="2758"/>
                    <a:pt x="2421" y="2758"/>
                  </a:cubicBezTo>
                  <a:cubicBezTo>
                    <a:pt x="2853" y="2758"/>
                    <a:pt x="3287" y="2650"/>
                    <a:pt x="3682" y="2426"/>
                  </a:cubicBezTo>
                  <a:cubicBezTo>
                    <a:pt x="3979" y="2266"/>
                    <a:pt x="4208" y="2037"/>
                    <a:pt x="4391" y="1763"/>
                  </a:cubicBezTo>
                  <a:cubicBezTo>
                    <a:pt x="4757" y="1282"/>
                    <a:pt x="4414" y="596"/>
                    <a:pt x="3819" y="596"/>
                  </a:cubicBezTo>
                  <a:cubicBezTo>
                    <a:pt x="3613" y="596"/>
                    <a:pt x="3385" y="619"/>
                    <a:pt x="3179" y="665"/>
                  </a:cubicBezTo>
                  <a:cubicBezTo>
                    <a:pt x="3034" y="692"/>
                    <a:pt x="2889" y="705"/>
                    <a:pt x="2745" y="705"/>
                  </a:cubicBezTo>
                  <a:cubicBezTo>
                    <a:pt x="2277" y="705"/>
                    <a:pt x="1821" y="567"/>
                    <a:pt x="1418" y="322"/>
                  </a:cubicBezTo>
                  <a:cubicBezTo>
                    <a:pt x="1281" y="231"/>
                    <a:pt x="1144" y="139"/>
                    <a:pt x="1007" y="71"/>
                  </a:cubicBezTo>
                  <a:cubicBezTo>
                    <a:pt x="911" y="23"/>
                    <a:pt x="811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41"/>
            <p:cNvSpPr/>
            <p:nvPr/>
          </p:nvSpPr>
          <p:spPr>
            <a:xfrm>
              <a:off x="2209164" y="1948140"/>
              <a:ext cx="52470" cy="21772"/>
            </a:xfrm>
            <a:custGeom>
              <a:rect b="b" l="l" r="r" t="t"/>
              <a:pathLst>
                <a:path extrusionOk="0" h="1300" w="3133">
                  <a:moveTo>
                    <a:pt x="1369" y="0"/>
                  </a:moveTo>
                  <a:cubicBezTo>
                    <a:pt x="1187" y="0"/>
                    <a:pt x="1009" y="19"/>
                    <a:pt x="846" y="52"/>
                  </a:cubicBezTo>
                  <a:cubicBezTo>
                    <a:pt x="686" y="98"/>
                    <a:pt x="503" y="166"/>
                    <a:pt x="343" y="235"/>
                  </a:cubicBezTo>
                  <a:cubicBezTo>
                    <a:pt x="275" y="281"/>
                    <a:pt x="46" y="372"/>
                    <a:pt x="0" y="487"/>
                  </a:cubicBezTo>
                  <a:cubicBezTo>
                    <a:pt x="0" y="509"/>
                    <a:pt x="23" y="532"/>
                    <a:pt x="46" y="555"/>
                  </a:cubicBezTo>
                  <a:cubicBezTo>
                    <a:pt x="546" y="1041"/>
                    <a:pt x="1206" y="1299"/>
                    <a:pt x="1872" y="1299"/>
                  </a:cubicBezTo>
                  <a:cubicBezTo>
                    <a:pt x="2304" y="1299"/>
                    <a:pt x="2738" y="1191"/>
                    <a:pt x="3133" y="967"/>
                  </a:cubicBezTo>
                  <a:cubicBezTo>
                    <a:pt x="2808" y="262"/>
                    <a:pt x="2054" y="0"/>
                    <a:pt x="1369" y="0"/>
                  </a:cubicBezTo>
                  <a:close/>
                </a:path>
              </a:pathLst>
            </a:custGeom>
            <a:solidFill>
              <a:srgbClr val="FFBF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41"/>
            <p:cNvSpPr/>
            <p:nvPr/>
          </p:nvSpPr>
          <p:spPr>
            <a:xfrm>
              <a:off x="2275905" y="1821341"/>
              <a:ext cx="35907" cy="16161"/>
            </a:xfrm>
            <a:custGeom>
              <a:rect b="b" l="l" r="r" t="t"/>
              <a:pathLst>
                <a:path extrusionOk="0" h="965" w="2144">
                  <a:moveTo>
                    <a:pt x="1168" y="0"/>
                  </a:moveTo>
                  <a:cubicBezTo>
                    <a:pt x="1120" y="0"/>
                    <a:pt x="1072" y="3"/>
                    <a:pt x="1023" y="9"/>
                  </a:cubicBezTo>
                  <a:cubicBezTo>
                    <a:pt x="840" y="31"/>
                    <a:pt x="657" y="123"/>
                    <a:pt x="497" y="237"/>
                  </a:cubicBezTo>
                  <a:cubicBezTo>
                    <a:pt x="406" y="283"/>
                    <a:pt x="337" y="352"/>
                    <a:pt x="268" y="420"/>
                  </a:cubicBezTo>
                  <a:lnTo>
                    <a:pt x="108" y="626"/>
                  </a:lnTo>
                  <a:cubicBezTo>
                    <a:pt x="0" y="788"/>
                    <a:pt x="148" y="965"/>
                    <a:pt x="305" y="965"/>
                  </a:cubicBezTo>
                  <a:cubicBezTo>
                    <a:pt x="347" y="965"/>
                    <a:pt x="390" y="952"/>
                    <a:pt x="428" y="923"/>
                  </a:cubicBezTo>
                  <a:lnTo>
                    <a:pt x="451" y="900"/>
                  </a:lnTo>
                  <a:lnTo>
                    <a:pt x="611" y="740"/>
                  </a:lnTo>
                  <a:cubicBezTo>
                    <a:pt x="657" y="695"/>
                    <a:pt x="703" y="649"/>
                    <a:pt x="771" y="603"/>
                  </a:cubicBezTo>
                  <a:cubicBezTo>
                    <a:pt x="863" y="534"/>
                    <a:pt x="977" y="466"/>
                    <a:pt x="1114" y="443"/>
                  </a:cubicBezTo>
                  <a:cubicBezTo>
                    <a:pt x="1162" y="434"/>
                    <a:pt x="1209" y="428"/>
                    <a:pt x="1257" y="428"/>
                  </a:cubicBezTo>
                  <a:cubicBezTo>
                    <a:pt x="1324" y="428"/>
                    <a:pt x="1390" y="439"/>
                    <a:pt x="1457" y="466"/>
                  </a:cubicBezTo>
                  <a:cubicBezTo>
                    <a:pt x="1595" y="489"/>
                    <a:pt x="1709" y="557"/>
                    <a:pt x="1800" y="649"/>
                  </a:cubicBezTo>
                  <a:lnTo>
                    <a:pt x="1846" y="672"/>
                  </a:lnTo>
                  <a:cubicBezTo>
                    <a:pt x="1880" y="695"/>
                    <a:pt x="1921" y="706"/>
                    <a:pt x="1961" y="706"/>
                  </a:cubicBezTo>
                  <a:cubicBezTo>
                    <a:pt x="2001" y="706"/>
                    <a:pt x="2041" y="695"/>
                    <a:pt x="2075" y="672"/>
                  </a:cubicBezTo>
                  <a:cubicBezTo>
                    <a:pt x="2143" y="603"/>
                    <a:pt x="2143" y="512"/>
                    <a:pt x="2075" y="443"/>
                  </a:cubicBezTo>
                  <a:cubicBezTo>
                    <a:pt x="1961" y="283"/>
                    <a:pt x="1800" y="169"/>
                    <a:pt x="1618" y="100"/>
                  </a:cubicBezTo>
                  <a:cubicBezTo>
                    <a:pt x="1478" y="30"/>
                    <a:pt x="1325" y="0"/>
                    <a:pt x="1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41"/>
            <p:cNvSpPr/>
            <p:nvPr/>
          </p:nvSpPr>
          <p:spPr>
            <a:xfrm>
              <a:off x="2149424" y="1838993"/>
              <a:ext cx="36007" cy="15810"/>
            </a:xfrm>
            <a:custGeom>
              <a:rect b="b" l="l" r="r" t="t"/>
              <a:pathLst>
                <a:path extrusionOk="0" h="944" w="2150">
                  <a:moveTo>
                    <a:pt x="1135" y="1"/>
                  </a:moveTo>
                  <a:cubicBezTo>
                    <a:pt x="1100" y="1"/>
                    <a:pt x="1064" y="2"/>
                    <a:pt x="1029" y="6"/>
                  </a:cubicBezTo>
                  <a:cubicBezTo>
                    <a:pt x="846" y="29"/>
                    <a:pt x="640" y="98"/>
                    <a:pt x="480" y="212"/>
                  </a:cubicBezTo>
                  <a:cubicBezTo>
                    <a:pt x="412" y="258"/>
                    <a:pt x="343" y="327"/>
                    <a:pt x="252" y="395"/>
                  </a:cubicBezTo>
                  <a:lnTo>
                    <a:pt x="91" y="601"/>
                  </a:lnTo>
                  <a:cubicBezTo>
                    <a:pt x="0" y="670"/>
                    <a:pt x="0" y="784"/>
                    <a:pt x="91" y="875"/>
                  </a:cubicBezTo>
                  <a:cubicBezTo>
                    <a:pt x="126" y="921"/>
                    <a:pt x="177" y="944"/>
                    <a:pt x="232" y="944"/>
                  </a:cubicBezTo>
                  <a:cubicBezTo>
                    <a:pt x="286" y="944"/>
                    <a:pt x="343" y="921"/>
                    <a:pt x="389" y="875"/>
                  </a:cubicBezTo>
                  <a:lnTo>
                    <a:pt x="412" y="852"/>
                  </a:lnTo>
                  <a:lnTo>
                    <a:pt x="572" y="715"/>
                  </a:lnTo>
                  <a:cubicBezTo>
                    <a:pt x="617" y="670"/>
                    <a:pt x="686" y="624"/>
                    <a:pt x="732" y="578"/>
                  </a:cubicBezTo>
                  <a:cubicBezTo>
                    <a:pt x="846" y="509"/>
                    <a:pt x="960" y="464"/>
                    <a:pt x="1075" y="441"/>
                  </a:cubicBezTo>
                  <a:cubicBezTo>
                    <a:pt x="1112" y="435"/>
                    <a:pt x="1147" y="432"/>
                    <a:pt x="1181" y="432"/>
                  </a:cubicBezTo>
                  <a:cubicBezTo>
                    <a:pt x="1273" y="432"/>
                    <a:pt x="1357" y="453"/>
                    <a:pt x="1441" y="487"/>
                  </a:cubicBezTo>
                  <a:cubicBezTo>
                    <a:pt x="1578" y="532"/>
                    <a:pt x="1692" y="601"/>
                    <a:pt x="1806" y="692"/>
                  </a:cubicBezTo>
                  <a:lnTo>
                    <a:pt x="1829" y="692"/>
                  </a:lnTo>
                  <a:cubicBezTo>
                    <a:pt x="1864" y="727"/>
                    <a:pt x="1904" y="744"/>
                    <a:pt x="1944" y="744"/>
                  </a:cubicBezTo>
                  <a:cubicBezTo>
                    <a:pt x="1984" y="744"/>
                    <a:pt x="2024" y="727"/>
                    <a:pt x="2058" y="692"/>
                  </a:cubicBezTo>
                  <a:cubicBezTo>
                    <a:pt x="2127" y="647"/>
                    <a:pt x="2149" y="532"/>
                    <a:pt x="2081" y="464"/>
                  </a:cubicBezTo>
                  <a:cubicBezTo>
                    <a:pt x="1944" y="304"/>
                    <a:pt x="1784" y="189"/>
                    <a:pt x="1601" y="121"/>
                  </a:cubicBezTo>
                  <a:cubicBezTo>
                    <a:pt x="1468" y="45"/>
                    <a:pt x="1304" y="1"/>
                    <a:pt x="1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41"/>
            <p:cNvSpPr/>
            <p:nvPr/>
          </p:nvSpPr>
          <p:spPr>
            <a:xfrm>
              <a:off x="2226773" y="1818801"/>
              <a:ext cx="36427" cy="92702"/>
            </a:xfrm>
            <a:custGeom>
              <a:rect b="b" l="l" r="r" t="t"/>
              <a:pathLst>
                <a:path extrusionOk="0" h="4872" w="1670">
                  <a:moveTo>
                    <a:pt x="46" y="0"/>
                  </a:moveTo>
                  <a:lnTo>
                    <a:pt x="46" y="0"/>
                  </a:lnTo>
                  <a:cubicBezTo>
                    <a:pt x="183" y="481"/>
                    <a:pt x="366" y="938"/>
                    <a:pt x="549" y="1395"/>
                  </a:cubicBezTo>
                  <a:cubicBezTo>
                    <a:pt x="709" y="1876"/>
                    <a:pt x="915" y="2356"/>
                    <a:pt x="1121" y="2790"/>
                  </a:cubicBezTo>
                  <a:cubicBezTo>
                    <a:pt x="1326" y="3202"/>
                    <a:pt x="1441" y="3728"/>
                    <a:pt x="1189" y="4071"/>
                  </a:cubicBezTo>
                  <a:cubicBezTo>
                    <a:pt x="1052" y="4254"/>
                    <a:pt x="869" y="4391"/>
                    <a:pt x="640" y="4482"/>
                  </a:cubicBezTo>
                  <a:cubicBezTo>
                    <a:pt x="549" y="4551"/>
                    <a:pt x="435" y="4620"/>
                    <a:pt x="343" y="4688"/>
                  </a:cubicBezTo>
                  <a:cubicBezTo>
                    <a:pt x="229" y="4757"/>
                    <a:pt x="114" y="4825"/>
                    <a:pt x="0" y="4871"/>
                  </a:cubicBezTo>
                  <a:cubicBezTo>
                    <a:pt x="252" y="4871"/>
                    <a:pt x="503" y="4802"/>
                    <a:pt x="755" y="4688"/>
                  </a:cubicBezTo>
                  <a:cubicBezTo>
                    <a:pt x="1006" y="4597"/>
                    <a:pt x="1235" y="4437"/>
                    <a:pt x="1395" y="4231"/>
                  </a:cubicBezTo>
                  <a:cubicBezTo>
                    <a:pt x="1578" y="4002"/>
                    <a:pt x="1669" y="3705"/>
                    <a:pt x="1624" y="3430"/>
                  </a:cubicBezTo>
                  <a:cubicBezTo>
                    <a:pt x="1601" y="3156"/>
                    <a:pt x="1532" y="2905"/>
                    <a:pt x="1441" y="2653"/>
                  </a:cubicBezTo>
                  <a:cubicBezTo>
                    <a:pt x="1258" y="2196"/>
                    <a:pt x="1052" y="1738"/>
                    <a:pt x="823" y="1281"/>
                  </a:cubicBezTo>
                  <a:cubicBezTo>
                    <a:pt x="595" y="824"/>
                    <a:pt x="343" y="389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41"/>
            <p:cNvSpPr/>
            <p:nvPr/>
          </p:nvSpPr>
          <p:spPr>
            <a:xfrm>
              <a:off x="2042957" y="1902284"/>
              <a:ext cx="14570" cy="13415"/>
            </a:xfrm>
            <a:custGeom>
              <a:rect b="b" l="l" r="r" t="t"/>
              <a:pathLst>
                <a:path extrusionOk="0" h="801" w="870">
                  <a:moveTo>
                    <a:pt x="0" y="0"/>
                  </a:moveTo>
                  <a:cubicBezTo>
                    <a:pt x="0" y="92"/>
                    <a:pt x="23" y="206"/>
                    <a:pt x="92" y="298"/>
                  </a:cubicBezTo>
                  <a:cubicBezTo>
                    <a:pt x="137" y="389"/>
                    <a:pt x="206" y="481"/>
                    <a:pt x="297" y="549"/>
                  </a:cubicBezTo>
                  <a:cubicBezTo>
                    <a:pt x="366" y="618"/>
                    <a:pt x="457" y="664"/>
                    <a:pt x="549" y="709"/>
                  </a:cubicBezTo>
                  <a:cubicBezTo>
                    <a:pt x="640" y="778"/>
                    <a:pt x="755" y="801"/>
                    <a:pt x="869" y="801"/>
                  </a:cubicBezTo>
                  <a:cubicBezTo>
                    <a:pt x="800" y="595"/>
                    <a:pt x="686" y="412"/>
                    <a:pt x="526" y="275"/>
                  </a:cubicBezTo>
                  <a:cubicBezTo>
                    <a:pt x="389" y="138"/>
                    <a:pt x="183" y="46"/>
                    <a:pt x="0" y="0"/>
                  </a:cubicBezTo>
                  <a:close/>
                </a:path>
              </a:pathLst>
            </a:custGeom>
            <a:solidFill>
              <a:srgbClr val="6B33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41"/>
            <p:cNvSpPr/>
            <p:nvPr/>
          </p:nvSpPr>
          <p:spPr>
            <a:xfrm>
              <a:off x="2147883" y="1541550"/>
              <a:ext cx="274927" cy="304871"/>
            </a:xfrm>
            <a:custGeom>
              <a:rect b="b" l="l" r="r" t="t"/>
              <a:pathLst>
                <a:path extrusionOk="0" h="18204" w="16416">
                  <a:moveTo>
                    <a:pt x="5449" y="1"/>
                  </a:moveTo>
                  <a:cubicBezTo>
                    <a:pt x="3709" y="1"/>
                    <a:pt x="1927" y="853"/>
                    <a:pt x="1098" y="2286"/>
                  </a:cubicBezTo>
                  <a:cubicBezTo>
                    <a:pt x="1" y="4184"/>
                    <a:pt x="1327" y="6607"/>
                    <a:pt x="3019" y="7659"/>
                  </a:cubicBezTo>
                  <a:cubicBezTo>
                    <a:pt x="4437" y="8551"/>
                    <a:pt x="6906" y="8117"/>
                    <a:pt x="8461" y="10746"/>
                  </a:cubicBezTo>
                  <a:cubicBezTo>
                    <a:pt x="10016" y="13353"/>
                    <a:pt x="9856" y="14565"/>
                    <a:pt x="10588" y="16875"/>
                  </a:cubicBezTo>
                  <a:cubicBezTo>
                    <a:pt x="10881" y="17808"/>
                    <a:pt x="11566" y="18204"/>
                    <a:pt x="12334" y="18204"/>
                  </a:cubicBezTo>
                  <a:cubicBezTo>
                    <a:pt x="14144" y="18204"/>
                    <a:pt x="16416" y="16010"/>
                    <a:pt x="15115" y="13490"/>
                  </a:cubicBezTo>
                  <a:cubicBezTo>
                    <a:pt x="14475" y="12256"/>
                    <a:pt x="13446" y="12004"/>
                    <a:pt x="13903" y="10518"/>
                  </a:cubicBezTo>
                  <a:cubicBezTo>
                    <a:pt x="14178" y="9557"/>
                    <a:pt x="14841" y="8757"/>
                    <a:pt x="14064" y="6447"/>
                  </a:cubicBezTo>
                  <a:cubicBezTo>
                    <a:pt x="13698" y="5396"/>
                    <a:pt x="12074" y="4458"/>
                    <a:pt x="10999" y="4138"/>
                  </a:cubicBezTo>
                  <a:cubicBezTo>
                    <a:pt x="10428" y="3978"/>
                    <a:pt x="9856" y="3909"/>
                    <a:pt x="9627" y="3086"/>
                  </a:cubicBezTo>
                  <a:cubicBezTo>
                    <a:pt x="9032" y="927"/>
                    <a:pt x="7263" y="1"/>
                    <a:pt x="5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41"/>
            <p:cNvSpPr/>
            <p:nvPr/>
          </p:nvSpPr>
          <p:spPr>
            <a:xfrm>
              <a:off x="2270428" y="1603953"/>
              <a:ext cx="83503" cy="137112"/>
            </a:xfrm>
            <a:custGeom>
              <a:rect b="b" l="l" r="r" t="t"/>
              <a:pathLst>
                <a:path extrusionOk="0" h="8187" w="4986">
                  <a:moveTo>
                    <a:pt x="1" y="0"/>
                  </a:moveTo>
                  <a:lnTo>
                    <a:pt x="1" y="0"/>
                  </a:lnTo>
                  <a:cubicBezTo>
                    <a:pt x="298" y="846"/>
                    <a:pt x="847" y="1578"/>
                    <a:pt x="1556" y="2104"/>
                  </a:cubicBezTo>
                  <a:cubicBezTo>
                    <a:pt x="2288" y="2630"/>
                    <a:pt x="3065" y="2996"/>
                    <a:pt x="3728" y="3522"/>
                  </a:cubicBezTo>
                  <a:cubicBezTo>
                    <a:pt x="4048" y="3773"/>
                    <a:pt x="4300" y="4093"/>
                    <a:pt x="4506" y="4436"/>
                  </a:cubicBezTo>
                  <a:cubicBezTo>
                    <a:pt x="4643" y="4825"/>
                    <a:pt x="4666" y="5237"/>
                    <a:pt x="4620" y="5648"/>
                  </a:cubicBezTo>
                  <a:cubicBezTo>
                    <a:pt x="4574" y="6060"/>
                    <a:pt x="4528" y="6494"/>
                    <a:pt x="4506" y="6952"/>
                  </a:cubicBezTo>
                  <a:cubicBezTo>
                    <a:pt x="4506" y="7158"/>
                    <a:pt x="4528" y="7386"/>
                    <a:pt x="4574" y="7615"/>
                  </a:cubicBezTo>
                  <a:cubicBezTo>
                    <a:pt x="4597" y="7844"/>
                    <a:pt x="4711" y="8049"/>
                    <a:pt x="4894" y="8187"/>
                  </a:cubicBezTo>
                  <a:cubicBezTo>
                    <a:pt x="4757" y="8026"/>
                    <a:pt x="4666" y="7821"/>
                    <a:pt x="4666" y="7615"/>
                  </a:cubicBezTo>
                  <a:cubicBezTo>
                    <a:pt x="4643" y="7386"/>
                    <a:pt x="4666" y="7180"/>
                    <a:pt x="4689" y="6975"/>
                  </a:cubicBezTo>
                  <a:cubicBezTo>
                    <a:pt x="4757" y="6540"/>
                    <a:pt x="4849" y="6129"/>
                    <a:pt x="4894" y="5694"/>
                  </a:cubicBezTo>
                  <a:cubicBezTo>
                    <a:pt x="4986" y="5237"/>
                    <a:pt x="4963" y="4757"/>
                    <a:pt x="4803" y="4322"/>
                  </a:cubicBezTo>
                  <a:cubicBezTo>
                    <a:pt x="4597" y="3888"/>
                    <a:pt x="4323" y="3545"/>
                    <a:pt x="3957" y="3247"/>
                  </a:cubicBezTo>
                  <a:cubicBezTo>
                    <a:pt x="3248" y="2676"/>
                    <a:pt x="2448" y="2333"/>
                    <a:pt x="1716" y="1875"/>
                  </a:cubicBezTo>
                  <a:cubicBezTo>
                    <a:pt x="1007" y="1395"/>
                    <a:pt x="412" y="75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41"/>
            <p:cNvSpPr/>
            <p:nvPr/>
          </p:nvSpPr>
          <p:spPr>
            <a:xfrm>
              <a:off x="1855682" y="1561346"/>
              <a:ext cx="377991" cy="584789"/>
            </a:xfrm>
            <a:custGeom>
              <a:rect b="b" l="l" r="r" t="t"/>
              <a:pathLst>
                <a:path extrusionOk="0" h="34918" w="22570">
                  <a:moveTo>
                    <a:pt x="15359" y="0"/>
                  </a:moveTo>
                  <a:cubicBezTo>
                    <a:pt x="13861" y="0"/>
                    <a:pt x="12900" y="808"/>
                    <a:pt x="11822" y="1630"/>
                  </a:cubicBezTo>
                  <a:cubicBezTo>
                    <a:pt x="10717" y="2466"/>
                    <a:pt x="9732" y="2584"/>
                    <a:pt x="8867" y="2584"/>
                  </a:cubicBezTo>
                  <a:cubicBezTo>
                    <a:pt x="8529" y="2584"/>
                    <a:pt x="8210" y="2566"/>
                    <a:pt x="7909" y="2566"/>
                  </a:cubicBezTo>
                  <a:cubicBezTo>
                    <a:pt x="7864" y="2566"/>
                    <a:pt x="7819" y="2566"/>
                    <a:pt x="7775" y="2567"/>
                  </a:cubicBezTo>
                  <a:cubicBezTo>
                    <a:pt x="5054" y="2659"/>
                    <a:pt x="3819" y="5471"/>
                    <a:pt x="3590" y="8147"/>
                  </a:cubicBezTo>
                  <a:cubicBezTo>
                    <a:pt x="3430" y="9724"/>
                    <a:pt x="3499" y="9702"/>
                    <a:pt x="2173" y="10731"/>
                  </a:cubicBezTo>
                  <a:cubicBezTo>
                    <a:pt x="618" y="11942"/>
                    <a:pt x="0" y="14000"/>
                    <a:pt x="663" y="15876"/>
                  </a:cubicBezTo>
                  <a:cubicBezTo>
                    <a:pt x="1578" y="18620"/>
                    <a:pt x="2882" y="18345"/>
                    <a:pt x="1487" y="21318"/>
                  </a:cubicBezTo>
                  <a:cubicBezTo>
                    <a:pt x="1281" y="21775"/>
                    <a:pt x="1052" y="22232"/>
                    <a:pt x="869" y="22713"/>
                  </a:cubicBezTo>
                  <a:cubicBezTo>
                    <a:pt x="160" y="24542"/>
                    <a:pt x="755" y="26211"/>
                    <a:pt x="2470" y="27172"/>
                  </a:cubicBezTo>
                  <a:cubicBezTo>
                    <a:pt x="3247" y="27606"/>
                    <a:pt x="4597" y="27606"/>
                    <a:pt x="4322" y="29047"/>
                  </a:cubicBezTo>
                  <a:cubicBezTo>
                    <a:pt x="3911" y="31150"/>
                    <a:pt x="3705" y="32568"/>
                    <a:pt x="5214" y="34009"/>
                  </a:cubicBezTo>
                  <a:cubicBezTo>
                    <a:pt x="5867" y="34633"/>
                    <a:pt x="6841" y="34917"/>
                    <a:pt x="7850" y="34917"/>
                  </a:cubicBezTo>
                  <a:cubicBezTo>
                    <a:pt x="9281" y="34917"/>
                    <a:pt x="10784" y="34347"/>
                    <a:pt x="11548" y="33369"/>
                  </a:cubicBezTo>
                  <a:cubicBezTo>
                    <a:pt x="12668" y="31928"/>
                    <a:pt x="11594" y="30304"/>
                    <a:pt x="12486" y="28887"/>
                  </a:cubicBezTo>
                  <a:cubicBezTo>
                    <a:pt x="12966" y="28132"/>
                    <a:pt x="13880" y="27926"/>
                    <a:pt x="14452" y="27286"/>
                  </a:cubicBezTo>
                  <a:cubicBezTo>
                    <a:pt x="15252" y="26417"/>
                    <a:pt x="15024" y="25205"/>
                    <a:pt x="14292" y="24336"/>
                  </a:cubicBezTo>
                  <a:cubicBezTo>
                    <a:pt x="13469" y="23353"/>
                    <a:pt x="10153" y="22758"/>
                    <a:pt x="9879" y="21249"/>
                  </a:cubicBezTo>
                  <a:cubicBezTo>
                    <a:pt x="9696" y="20312"/>
                    <a:pt x="10656" y="19306"/>
                    <a:pt x="11502" y="19077"/>
                  </a:cubicBezTo>
                  <a:cubicBezTo>
                    <a:pt x="13400" y="18620"/>
                    <a:pt x="15069" y="18780"/>
                    <a:pt x="15412" y="15807"/>
                  </a:cubicBezTo>
                  <a:cubicBezTo>
                    <a:pt x="16190" y="9290"/>
                    <a:pt x="17905" y="11828"/>
                    <a:pt x="19940" y="9747"/>
                  </a:cubicBezTo>
                  <a:cubicBezTo>
                    <a:pt x="22570" y="7118"/>
                    <a:pt x="22021" y="3230"/>
                    <a:pt x="18774" y="1218"/>
                  </a:cubicBezTo>
                  <a:cubicBezTo>
                    <a:pt x="18111" y="738"/>
                    <a:pt x="17379" y="395"/>
                    <a:pt x="16602" y="166"/>
                  </a:cubicBezTo>
                  <a:cubicBezTo>
                    <a:pt x="16146" y="51"/>
                    <a:pt x="15735" y="0"/>
                    <a:pt x="15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41"/>
            <p:cNvSpPr/>
            <p:nvPr/>
          </p:nvSpPr>
          <p:spPr>
            <a:xfrm>
              <a:off x="2164346" y="1585564"/>
              <a:ext cx="47513" cy="84273"/>
            </a:xfrm>
            <a:custGeom>
              <a:rect b="b" l="l" r="r" t="t"/>
              <a:pathLst>
                <a:path extrusionOk="0" h="5032" w="2837">
                  <a:moveTo>
                    <a:pt x="1" y="1"/>
                  </a:moveTo>
                  <a:lnTo>
                    <a:pt x="1" y="1"/>
                  </a:lnTo>
                  <a:cubicBezTo>
                    <a:pt x="527" y="824"/>
                    <a:pt x="1076" y="1624"/>
                    <a:pt x="1533" y="2447"/>
                  </a:cubicBezTo>
                  <a:cubicBezTo>
                    <a:pt x="1784" y="2859"/>
                    <a:pt x="2036" y="3271"/>
                    <a:pt x="2265" y="3705"/>
                  </a:cubicBezTo>
                  <a:cubicBezTo>
                    <a:pt x="2493" y="4117"/>
                    <a:pt x="2699" y="4551"/>
                    <a:pt x="2836" y="5031"/>
                  </a:cubicBezTo>
                  <a:cubicBezTo>
                    <a:pt x="2836" y="4528"/>
                    <a:pt x="2745" y="4025"/>
                    <a:pt x="2539" y="3568"/>
                  </a:cubicBezTo>
                  <a:cubicBezTo>
                    <a:pt x="2356" y="3111"/>
                    <a:pt x="2127" y="2676"/>
                    <a:pt x="1876" y="2264"/>
                  </a:cubicBezTo>
                  <a:cubicBezTo>
                    <a:pt x="1624" y="1830"/>
                    <a:pt x="1327" y="1441"/>
                    <a:pt x="1007" y="1053"/>
                  </a:cubicBezTo>
                  <a:cubicBezTo>
                    <a:pt x="710" y="687"/>
                    <a:pt x="367" y="3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41"/>
            <p:cNvSpPr/>
            <p:nvPr/>
          </p:nvSpPr>
          <p:spPr>
            <a:xfrm>
              <a:off x="1900483" y="1656039"/>
              <a:ext cx="83503" cy="335871"/>
            </a:xfrm>
            <a:custGeom>
              <a:rect b="b" l="l" r="r" t="t"/>
              <a:pathLst>
                <a:path extrusionOk="0" h="20055" w="4986">
                  <a:moveTo>
                    <a:pt x="4986" y="0"/>
                  </a:moveTo>
                  <a:lnTo>
                    <a:pt x="4986" y="0"/>
                  </a:lnTo>
                  <a:cubicBezTo>
                    <a:pt x="4551" y="206"/>
                    <a:pt x="4185" y="572"/>
                    <a:pt x="3980" y="1006"/>
                  </a:cubicBezTo>
                  <a:cubicBezTo>
                    <a:pt x="3819" y="1486"/>
                    <a:pt x="3774" y="1990"/>
                    <a:pt x="3842" y="2470"/>
                  </a:cubicBezTo>
                  <a:cubicBezTo>
                    <a:pt x="3911" y="2950"/>
                    <a:pt x="3957" y="3430"/>
                    <a:pt x="3957" y="3910"/>
                  </a:cubicBezTo>
                  <a:cubicBezTo>
                    <a:pt x="3980" y="4345"/>
                    <a:pt x="3842" y="4802"/>
                    <a:pt x="3591" y="5168"/>
                  </a:cubicBezTo>
                  <a:cubicBezTo>
                    <a:pt x="3316" y="5534"/>
                    <a:pt x="2951" y="5808"/>
                    <a:pt x="2539" y="5991"/>
                  </a:cubicBezTo>
                  <a:cubicBezTo>
                    <a:pt x="2127" y="6220"/>
                    <a:pt x="1670" y="6426"/>
                    <a:pt x="1258" y="6677"/>
                  </a:cubicBezTo>
                  <a:cubicBezTo>
                    <a:pt x="1030" y="6792"/>
                    <a:pt x="847" y="6952"/>
                    <a:pt x="664" y="7112"/>
                  </a:cubicBezTo>
                  <a:cubicBezTo>
                    <a:pt x="458" y="7295"/>
                    <a:pt x="275" y="7500"/>
                    <a:pt x="161" y="7752"/>
                  </a:cubicBezTo>
                  <a:cubicBezTo>
                    <a:pt x="46" y="7981"/>
                    <a:pt x="1" y="8278"/>
                    <a:pt x="46" y="8552"/>
                  </a:cubicBezTo>
                  <a:cubicBezTo>
                    <a:pt x="46" y="8804"/>
                    <a:pt x="92" y="9055"/>
                    <a:pt x="161" y="9284"/>
                  </a:cubicBezTo>
                  <a:cubicBezTo>
                    <a:pt x="458" y="10244"/>
                    <a:pt x="1030" y="11068"/>
                    <a:pt x="1373" y="11914"/>
                  </a:cubicBezTo>
                  <a:cubicBezTo>
                    <a:pt x="1533" y="12348"/>
                    <a:pt x="1624" y="12805"/>
                    <a:pt x="1624" y="13263"/>
                  </a:cubicBezTo>
                  <a:cubicBezTo>
                    <a:pt x="1601" y="13743"/>
                    <a:pt x="1556" y="14200"/>
                    <a:pt x="1441" y="14658"/>
                  </a:cubicBezTo>
                  <a:cubicBezTo>
                    <a:pt x="1258" y="15595"/>
                    <a:pt x="961" y="16510"/>
                    <a:pt x="870" y="17493"/>
                  </a:cubicBezTo>
                  <a:cubicBezTo>
                    <a:pt x="824" y="17973"/>
                    <a:pt x="870" y="18454"/>
                    <a:pt x="1030" y="18911"/>
                  </a:cubicBezTo>
                  <a:cubicBezTo>
                    <a:pt x="1190" y="19368"/>
                    <a:pt x="1487" y="19780"/>
                    <a:pt x="1876" y="20054"/>
                  </a:cubicBezTo>
                  <a:cubicBezTo>
                    <a:pt x="1693" y="19894"/>
                    <a:pt x="1533" y="19711"/>
                    <a:pt x="1396" y="19528"/>
                  </a:cubicBezTo>
                  <a:cubicBezTo>
                    <a:pt x="1258" y="19322"/>
                    <a:pt x="1167" y="19117"/>
                    <a:pt x="1098" y="18888"/>
                  </a:cubicBezTo>
                  <a:cubicBezTo>
                    <a:pt x="961" y="18431"/>
                    <a:pt x="915" y="17928"/>
                    <a:pt x="984" y="17447"/>
                  </a:cubicBezTo>
                  <a:cubicBezTo>
                    <a:pt x="1098" y="16510"/>
                    <a:pt x="1418" y="15595"/>
                    <a:pt x="1647" y="14658"/>
                  </a:cubicBezTo>
                  <a:cubicBezTo>
                    <a:pt x="1784" y="14200"/>
                    <a:pt x="1853" y="13720"/>
                    <a:pt x="1876" y="13240"/>
                  </a:cubicBezTo>
                  <a:cubicBezTo>
                    <a:pt x="1876" y="12737"/>
                    <a:pt x="1807" y="12234"/>
                    <a:pt x="1624" y="11776"/>
                  </a:cubicBezTo>
                  <a:cubicBezTo>
                    <a:pt x="1304" y="10862"/>
                    <a:pt x="732" y="10061"/>
                    <a:pt x="481" y="9170"/>
                  </a:cubicBezTo>
                  <a:cubicBezTo>
                    <a:pt x="412" y="8941"/>
                    <a:pt x="389" y="8712"/>
                    <a:pt x="367" y="8484"/>
                  </a:cubicBezTo>
                  <a:cubicBezTo>
                    <a:pt x="344" y="8278"/>
                    <a:pt x="389" y="8072"/>
                    <a:pt x="481" y="7866"/>
                  </a:cubicBezTo>
                  <a:cubicBezTo>
                    <a:pt x="710" y="7478"/>
                    <a:pt x="1030" y="7180"/>
                    <a:pt x="1418" y="6974"/>
                  </a:cubicBezTo>
                  <a:cubicBezTo>
                    <a:pt x="1830" y="6723"/>
                    <a:pt x="2242" y="6517"/>
                    <a:pt x="2676" y="6288"/>
                  </a:cubicBezTo>
                  <a:cubicBezTo>
                    <a:pt x="2905" y="6174"/>
                    <a:pt x="3111" y="6037"/>
                    <a:pt x="3316" y="5900"/>
                  </a:cubicBezTo>
                  <a:cubicBezTo>
                    <a:pt x="3522" y="5740"/>
                    <a:pt x="3705" y="5557"/>
                    <a:pt x="3842" y="5328"/>
                  </a:cubicBezTo>
                  <a:cubicBezTo>
                    <a:pt x="3980" y="5122"/>
                    <a:pt x="4094" y="4894"/>
                    <a:pt x="4162" y="4642"/>
                  </a:cubicBezTo>
                  <a:cubicBezTo>
                    <a:pt x="4208" y="4391"/>
                    <a:pt x="4231" y="4139"/>
                    <a:pt x="4231" y="3887"/>
                  </a:cubicBezTo>
                  <a:cubicBezTo>
                    <a:pt x="4185" y="3407"/>
                    <a:pt x="4117" y="2927"/>
                    <a:pt x="4048" y="2447"/>
                  </a:cubicBezTo>
                  <a:cubicBezTo>
                    <a:pt x="3934" y="1990"/>
                    <a:pt x="3957" y="1532"/>
                    <a:pt x="4094" y="1075"/>
                  </a:cubicBezTo>
                  <a:cubicBezTo>
                    <a:pt x="4254" y="618"/>
                    <a:pt x="4574" y="252"/>
                    <a:pt x="49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2" name="Google Shape;1172;p41"/>
          <p:cNvGrpSpPr/>
          <p:nvPr/>
        </p:nvGrpSpPr>
        <p:grpSpPr>
          <a:xfrm>
            <a:off x="3567125" y="2989888"/>
            <a:ext cx="2223300" cy="321300"/>
            <a:chOff x="3567125" y="2989888"/>
            <a:chExt cx="2223300" cy="321300"/>
          </a:xfrm>
        </p:grpSpPr>
        <p:sp>
          <p:nvSpPr>
            <p:cNvPr id="1173" name="Google Shape;1173;p41"/>
            <p:cNvSpPr/>
            <p:nvPr/>
          </p:nvSpPr>
          <p:spPr>
            <a:xfrm>
              <a:off x="5469125" y="2989888"/>
              <a:ext cx="321300" cy="321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174" name="Google Shape;1174;p41"/>
            <p:cNvCxnSpPr>
              <a:stCxn id="1173" idx="2"/>
            </p:cNvCxnSpPr>
            <p:nvPr/>
          </p:nvCxnSpPr>
          <p:spPr>
            <a:xfrm rot="10800000">
              <a:off x="3567125" y="3150538"/>
              <a:ext cx="1902000" cy="0"/>
            </a:xfrm>
            <a:prstGeom prst="straightConnector1">
              <a:avLst/>
            </a:prstGeom>
            <a:noFill/>
            <a:ln cap="flat" cmpd="sng" w="28575">
              <a:solidFill>
                <a:schemeClr val="accent4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  <p:grpSp>
        <p:nvGrpSpPr>
          <p:cNvPr id="1175" name="Google Shape;1175;p41"/>
          <p:cNvGrpSpPr/>
          <p:nvPr/>
        </p:nvGrpSpPr>
        <p:grpSpPr>
          <a:xfrm>
            <a:off x="3025025" y="1894575"/>
            <a:ext cx="2765400" cy="721650"/>
            <a:chOff x="3025025" y="1894575"/>
            <a:chExt cx="2765400" cy="721650"/>
          </a:xfrm>
        </p:grpSpPr>
        <p:sp>
          <p:nvSpPr>
            <p:cNvPr id="1176" name="Google Shape;1176;p41"/>
            <p:cNvSpPr/>
            <p:nvPr/>
          </p:nvSpPr>
          <p:spPr>
            <a:xfrm>
              <a:off x="5469125" y="1894575"/>
              <a:ext cx="321300" cy="321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177" name="Google Shape;1177;p41"/>
            <p:cNvCxnSpPr>
              <a:stCxn id="1176" idx="2"/>
            </p:cNvCxnSpPr>
            <p:nvPr/>
          </p:nvCxnSpPr>
          <p:spPr>
            <a:xfrm flipH="1">
              <a:off x="3025025" y="2055225"/>
              <a:ext cx="2444100" cy="561000"/>
            </a:xfrm>
            <a:prstGeom prst="bentConnector3">
              <a:avLst>
                <a:gd fmla="val 50000" name="adj1"/>
              </a:avLst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  <p:grpSp>
        <p:nvGrpSpPr>
          <p:cNvPr id="1178" name="Google Shape;1178;p41"/>
          <p:cNvGrpSpPr/>
          <p:nvPr/>
        </p:nvGrpSpPr>
        <p:grpSpPr>
          <a:xfrm>
            <a:off x="1902725" y="3627263"/>
            <a:ext cx="3887700" cy="779250"/>
            <a:chOff x="1902725" y="3627263"/>
            <a:chExt cx="3887700" cy="779250"/>
          </a:xfrm>
        </p:grpSpPr>
        <p:sp>
          <p:nvSpPr>
            <p:cNvPr id="1179" name="Google Shape;1179;p41"/>
            <p:cNvSpPr/>
            <p:nvPr/>
          </p:nvSpPr>
          <p:spPr>
            <a:xfrm>
              <a:off x="5469125" y="4085213"/>
              <a:ext cx="321300" cy="321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180" name="Google Shape;1180;p41"/>
            <p:cNvCxnSpPr>
              <a:stCxn id="1179" idx="2"/>
            </p:cNvCxnSpPr>
            <p:nvPr/>
          </p:nvCxnSpPr>
          <p:spPr>
            <a:xfrm rot="10800000">
              <a:off x="1902725" y="3627263"/>
              <a:ext cx="3566400" cy="618600"/>
            </a:xfrm>
            <a:prstGeom prst="bentConnector3">
              <a:avLst>
                <a:gd fmla="val 50000" name="adj1"/>
              </a:avLst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" name="Google Shape;1320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587045">
            <a:off x="3175587" y="-790112"/>
            <a:ext cx="4051625" cy="405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5" name="Google Shape;118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1050" y="1136250"/>
            <a:ext cx="2848500" cy="284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6" name="Google Shape;1186;p42"/>
          <p:cNvSpPr txBox="1"/>
          <p:nvPr/>
        </p:nvSpPr>
        <p:spPr>
          <a:xfrm>
            <a:off x="4295550" y="1729350"/>
            <a:ext cx="2848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Open Sans SemiBold"/>
                <a:ea typeface="Open Sans SemiBold"/>
                <a:cs typeface="Open Sans SemiBold"/>
                <a:sym typeface="Open Sans SemiBold"/>
              </a:rPr>
              <a:t>建立子女</a:t>
            </a:r>
            <a:endParaRPr sz="480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Open Sans SemiBold"/>
                <a:ea typeface="Open Sans SemiBold"/>
                <a:cs typeface="Open Sans SemiBold"/>
                <a:sym typeface="Open Sans SemiBold"/>
              </a:rPr>
              <a:t>豐盛人生</a:t>
            </a:r>
            <a:endParaRPr sz="48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1" name="Google Shape;119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4725" y="336452"/>
            <a:ext cx="2693624" cy="2549151"/>
          </a:xfrm>
          <a:prstGeom prst="rect">
            <a:avLst/>
          </a:prstGeom>
          <a:noFill/>
          <a:ln>
            <a:noFill/>
          </a:ln>
        </p:spPr>
      </p:pic>
      <p:sp>
        <p:nvSpPr>
          <p:cNvPr id="1192" name="Google Shape;1192;p43"/>
          <p:cNvSpPr txBox="1"/>
          <p:nvPr/>
        </p:nvSpPr>
        <p:spPr>
          <a:xfrm>
            <a:off x="2334725" y="3265950"/>
            <a:ext cx="5354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如何完成</a:t>
            </a:r>
            <a:r>
              <a:rPr lang="en" sz="1800">
                <a:solidFill>
                  <a:srgbClr val="FF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這幅組合畫</a:t>
            </a:r>
            <a:r>
              <a:rPr lang="en" sz="1800">
                <a:solidFill>
                  <a:srgbClr val="FF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？</a:t>
            </a:r>
            <a:endParaRPr sz="1800">
              <a:solidFill>
                <a:srgbClr val="FF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 SemiBold"/>
                <a:ea typeface="Open Sans SemiBold"/>
                <a:cs typeface="Open Sans SemiBold"/>
                <a:sym typeface="Open Sans SemiBold"/>
              </a:rPr>
              <a:t>過程：構思、先後次序、細節、</a:t>
            </a:r>
            <a:r>
              <a:rPr lang="en">
                <a:latin typeface="Open Sans SemiBold"/>
                <a:ea typeface="Open Sans SemiBold"/>
                <a:cs typeface="Open Sans SemiBold"/>
                <a:sym typeface="Open Sans SemiBold"/>
              </a:rPr>
              <a:t>修正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 SemiBold"/>
                <a:ea typeface="Open Sans SemiBold"/>
                <a:cs typeface="Open Sans SemiBold"/>
                <a:sym typeface="Open Sans SemiBold"/>
              </a:rPr>
              <a:t>創作者的質素：創意、熱情、投入、能力、對作品的感覺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193" name="Google Shape;1193;p43"/>
          <p:cNvSpPr txBox="1"/>
          <p:nvPr/>
        </p:nvSpPr>
        <p:spPr>
          <a:xfrm>
            <a:off x="5254125" y="1346300"/>
            <a:ext cx="33210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幅組合畫的啟示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 SemiBold"/>
                <a:ea typeface="Open Sans SemiBold"/>
                <a:cs typeface="Open Sans SemiBold"/>
                <a:sym typeface="Open Sans SemiBold"/>
              </a:rPr>
              <a:t>中心是地球 - 天父世界 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 SemiBold"/>
                <a:ea typeface="Open Sans SemiBold"/>
                <a:cs typeface="Open Sans SemiBold"/>
                <a:sym typeface="Open Sans SemiBold"/>
              </a:rPr>
              <a:t>大自然、火山爆發、城市化、工業化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 SemiBold"/>
                <a:ea typeface="Open Sans SemiBold"/>
                <a:cs typeface="Open Sans SemiBold"/>
                <a:sym typeface="Open Sans SemiBold"/>
              </a:rPr>
              <a:t>天大 - 地大 - 海深 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 SemiBold"/>
                <a:ea typeface="Open Sans SemiBold"/>
                <a:cs typeface="Open Sans SemiBold"/>
                <a:sym typeface="Open Sans SemiBold"/>
              </a:rPr>
              <a:t>人類的渺小</a:t>
            </a:r>
            <a:endParaRPr/>
          </a:p>
        </p:txBody>
      </p:sp>
      <p:sp>
        <p:nvSpPr>
          <p:cNvPr id="1194" name="Google Shape;1194;p43"/>
          <p:cNvSpPr/>
          <p:nvPr/>
        </p:nvSpPr>
        <p:spPr>
          <a:xfrm rot="-1560523">
            <a:off x="156350" y="445025"/>
            <a:ext cx="1949649" cy="8961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活動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44"/>
          <p:cNvSpPr txBox="1"/>
          <p:nvPr/>
        </p:nvSpPr>
        <p:spPr>
          <a:xfrm>
            <a:off x="1919550" y="345225"/>
            <a:ext cx="5304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與子女一起不斷地互動創作</a:t>
            </a:r>
            <a:endParaRPr b="1" sz="280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grpSp>
        <p:nvGrpSpPr>
          <p:cNvPr id="1200" name="Google Shape;1200;p44"/>
          <p:cNvGrpSpPr/>
          <p:nvPr/>
        </p:nvGrpSpPr>
        <p:grpSpPr>
          <a:xfrm>
            <a:off x="1633950" y="2945800"/>
            <a:ext cx="6443725" cy="2064650"/>
            <a:chOff x="1633950" y="2945800"/>
            <a:chExt cx="6443725" cy="2064650"/>
          </a:xfrm>
        </p:grpSpPr>
        <p:pic>
          <p:nvPicPr>
            <p:cNvPr id="1201" name="Google Shape;1201;p44"/>
            <p:cNvPicPr preferRelativeResize="0"/>
            <p:nvPr/>
          </p:nvPicPr>
          <p:blipFill rotWithShape="1">
            <a:blip r:embed="rId3">
              <a:alphaModFix/>
            </a:blip>
            <a:srcRect b="17206" l="49776" r="0" t="48208"/>
            <a:stretch/>
          </p:blipFill>
          <p:spPr>
            <a:xfrm>
              <a:off x="1633950" y="3199850"/>
              <a:ext cx="1898601" cy="1810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2" name="Google Shape;1202;p44"/>
            <p:cNvSpPr txBox="1"/>
            <p:nvPr/>
          </p:nvSpPr>
          <p:spPr>
            <a:xfrm>
              <a:off x="3707875" y="2945800"/>
              <a:ext cx="4369800" cy="127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Open Sans SemiBold"/>
                  <a:ea typeface="Open Sans SemiBold"/>
                  <a:cs typeface="Open Sans SemiBold"/>
                  <a:sym typeface="Open Sans SemiBold"/>
                </a:rPr>
                <a:t>創作中，一路學習，一路尋找有用資源</a:t>
              </a:r>
              <a:endParaRPr sz="1600"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Open Sans SemiBold"/>
                  <a:ea typeface="Open Sans SemiBold"/>
                  <a:cs typeface="Open Sans SemiBold"/>
                  <a:sym typeface="Open Sans SemiBold"/>
                </a:rPr>
                <a:t>無條件付出愛和接納</a:t>
              </a:r>
              <a:endParaRPr sz="1600"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Open Sans SemiBold"/>
                  <a:ea typeface="Open Sans SemiBold"/>
                  <a:cs typeface="Open Sans SemiBold"/>
                  <a:sym typeface="Open Sans SemiBold"/>
                </a:rPr>
                <a:t>模範者</a:t>
              </a:r>
              <a:endParaRPr sz="1600"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Open Sans SemiBold"/>
                  <a:ea typeface="Open Sans SemiBold"/>
                  <a:cs typeface="Open Sans SemiBold"/>
                  <a:sym typeface="Open Sans SemiBold"/>
                </a:rPr>
                <a:t>引導者</a:t>
              </a:r>
              <a:endParaRPr sz="1600"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Open Sans SemiBold"/>
                  <a:ea typeface="Open Sans SemiBold"/>
                  <a:cs typeface="Open Sans SemiBold"/>
                  <a:sym typeface="Open Sans SemiBold"/>
                </a:rPr>
                <a:t>同行者</a:t>
              </a:r>
              <a:endParaRPr sz="1600"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</p:grpSp>
      <p:grpSp>
        <p:nvGrpSpPr>
          <p:cNvPr id="1203" name="Google Shape;1203;p44"/>
          <p:cNvGrpSpPr/>
          <p:nvPr/>
        </p:nvGrpSpPr>
        <p:grpSpPr>
          <a:xfrm>
            <a:off x="1633950" y="960825"/>
            <a:ext cx="5820652" cy="1693200"/>
            <a:chOff x="1633950" y="960825"/>
            <a:chExt cx="5820652" cy="1693200"/>
          </a:xfrm>
        </p:grpSpPr>
        <p:sp>
          <p:nvSpPr>
            <p:cNvPr id="1204" name="Google Shape;1204;p44"/>
            <p:cNvSpPr txBox="1"/>
            <p:nvPr/>
          </p:nvSpPr>
          <p:spPr>
            <a:xfrm>
              <a:off x="1633950" y="960825"/>
              <a:ext cx="5764800" cy="169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想像</a:t>
              </a:r>
              <a:endParaRPr sz="1800">
                <a:solidFill>
                  <a:srgbClr val="FF0000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與子女</a:t>
              </a:r>
              <a:r>
                <a:rPr lang="en" sz="1800">
                  <a:solidFill>
                    <a:srgbClr val="FF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一起</a:t>
              </a:r>
              <a:r>
                <a:rPr lang="en" sz="1800">
                  <a:solidFill>
                    <a:srgbClr val="FF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創作這幅組合畫</a:t>
              </a:r>
              <a:endParaRPr sz="1800">
                <a:solidFill>
                  <a:srgbClr val="FF0000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代表</a:t>
              </a:r>
              <a:r>
                <a:rPr lang="en" sz="1800">
                  <a:solidFill>
                    <a:srgbClr val="FF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一起</a:t>
              </a:r>
              <a:r>
                <a:rPr lang="en" sz="1800">
                  <a:solidFill>
                    <a:srgbClr val="FF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建立一家人豐盛／美麗的人生</a:t>
              </a:r>
              <a:endParaRPr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05" name="Google Shape;1205;p4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834375" y="960835"/>
              <a:ext cx="1620226" cy="15333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06" name="Google Shape;1206;p44"/>
          <p:cNvSpPr txBox="1"/>
          <p:nvPr/>
        </p:nvSpPr>
        <p:spPr>
          <a:xfrm>
            <a:off x="1633950" y="1986900"/>
            <a:ext cx="36477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Open Sans SemiBold"/>
                <a:ea typeface="Open Sans SemiBold"/>
                <a:cs typeface="Open Sans SemiBold"/>
                <a:sym typeface="Open Sans SemiBold"/>
              </a:rPr>
              <a:t>由零開始，有構圖（boundary)、意念</a:t>
            </a:r>
            <a:endParaRPr sz="160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Open Sans SemiBold"/>
                <a:ea typeface="Open Sans SemiBold"/>
                <a:cs typeface="Open Sans SemiBold"/>
                <a:sym typeface="Open Sans SemiBold"/>
              </a:rPr>
              <a:t>有不同的創作內容，沒有絕對晝面</a:t>
            </a:r>
            <a:endParaRPr sz="160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Open Sans SemiBold"/>
                <a:ea typeface="Open Sans SemiBold"/>
                <a:cs typeface="Open Sans SemiBold"/>
                <a:sym typeface="Open Sans SemiBold"/>
              </a:rPr>
              <a:t>和諧、色彩、留白、美麗</a:t>
            </a:r>
            <a:endParaRPr sz="160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Open Sans SemiBold"/>
                <a:ea typeface="Open Sans SemiBold"/>
                <a:cs typeface="Open Sans SemiBold"/>
                <a:sym typeface="Open Sans SemiBold"/>
              </a:rPr>
              <a:t>完成美滿的作品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1" name="Google Shape;1211;p45"/>
          <p:cNvPicPr preferRelativeResize="0"/>
          <p:nvPr/>
        </p:nvPicPr>
        <p:blipFill rotWithShape="1">
          <a:blip r:embed="rId3">
            <a:alphaModFix/>
          </a:blip>
          <a:srcRect b="9918" l="0" r="3316" t="0"/>
          <a:stretch/>
        </p:blipFill>
        <p:spPr>
          <a:xfrm>
            <a:off x="1370250" y="24100"/>
            <a:ext cx="3830775" cy="50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2" name="Google Shape;121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7058" y="959612"/>
            <a:ext cx="1550275" cy="157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3" name="Google Shape;1213;p45"/>
          <p:cNvSpPr txBox="1"/>
          <p:nvPr/>
        </p:nvSpPr>
        <p:spPr>
          <a:xfrm>
            <a:off x="5637050" y="280675"/>
            <a:ext cx="2164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父母作為創作者</a:t>
            </a:r>
            <a:endParaRPr sz="1800">
              <a:solidFill>
                <a:srgbClr val="FF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46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豐盛人生的構圖</a:t>
            </a:r>
            <a:endParaRPr b="1"/>
          </a:p>
        </p:txBody>
      </p:sp>
      <p:pic>
        <p:nvPicPr>
          <p:cNvPr id="1219" name="Google Shape;121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375" y="1017725"/>
            <a:ext cx="5862026" cy="4125774"/>
          </a:xfrm>
          <a:prstGeom prst="rect">
            <a:avLst/>
          </a:prstGeom>
          <a:noFill/>
          <a:ln>
            <a:noFill/>
          </a:ln>
        </p:spPr>
      </p:pic>
      <p:sp>
        <p:nvSpPr>
          <p:cNvPr id="1220" name="Google Shape;1220;p46"/>
          <p:cNvSpPr txBox="1"/>
          <p:nvPr/>
        </p:nvSpPr>
        <p:spPr>
          <a:xfrm>
            <a:off x="7020000" y="1606500"/>
            <a:ext cx="85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 SemiBold"/>
                <a:ea typeface="Open Sans SemiBold"/>
                <a:cs typeface="Open Sans SemiBold"/>
                <a:sym typeface="Open Sans SemiBold"/>
              </a:rPr>
              <a:t>關係</a:t>
            </a:r>
            <a:endParaRPr sz="18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221" name="Google Shape;1221;p46"/>
          <p:cNvSpPr txBox="1"/>
          <p:nvPr/>
        </p:nvSpPr>
        <p:spPr>
          <a:xfrm>
            <a:off x="2645100" y="1093925"/>
            <a:ext cx="85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 SemiBold"/>
                <a:ea typeface="Open Sans SemiBold"/>
                <a:cs typeface="Open Sans SemiBold"/>
                <a:sym typeface="Open Sans SemiBold"/>
              </a:rPr>
              <a:t>意義</a:t>
            </a:r>
            <a:endParaRPr sz="18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222" name="Google Shape;1222;p46"/>
          <p:cNvSpPr txBox="1"/>
          <p:nvPr/>
        </p:nvSpPr>
        <p:spPr>
          <a:xfrm>
            <a:off x="800675" y="2220600"/>
            <a:ext cx="85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 SemiBold"/>
                <a:ea typeface="Open Sans SemiBold"/>
                <a:cs typeface="Open Sans SemiBold"/>
                <a:sym typeface="Open Sans SemiBold"/>
              </a:rPr>
              <a:t>成就</a:t>
            </a:r>
            <a:endParaRPr sz="18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223" name="Google Shape;1223;p46"/>
          <p:cNvSpPr txBox="1"/>
          <p:nvPr/>
        </p:nvSpPr>
        <p:spPr>
          <a:xfrm>
            <a:off x="1585500" y="4062900"/>
            <a:ext cx="85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 SemiBold"/>
                <a:ea typeface="Open Sans SemiBold"/>
                <a:cs typeface="Open Sans SemiBold"/>
                <a:sym typeface="Open Sans SemiBold"/>
              </a:rPr>
              <a:t>投入</a:t>
            </a:r>
            <a:endParaRPr sz="18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224" name="Google Shape;1224;p46"/>
          <p:cNvSpPr txBox="1"/>
          <p:nvPr/>
        </p:nvSpPr>
        <p:spPr>
          <a:xfrm>
            <a:off x="5766600" y="4524600"/>
            <a:ext cx="85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 SemiBold"/>
                <a:ea typeface="Open Sans SemiBold"/>
                <a:cs typeface="Open Sans SemiBold"/>
                <a:sym typeface="Open Sans SemiBold"/>
              </a:rPr>
              <a:t>健康</a:t>
            </a:r>
            <a:endParaRPr sz="18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225" name="Google Shape;1225;p46"/>
          <p:cNvSpPr txBox="1"/>
          <p:nvPr/>
        </p:nvSpPr>
        <p:spPr>
          <a:xfrm>
            <a:off x="7149400" y="3312600"/>
            <a:ext cx="85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 SemiBold"/>
                <a:ea typeface="Open Sans SemiBold"/>
                <a:cs typeface="Open Sans SemiBold"/>
                <a:sym typeface="Open Sans SemiBold"/>
              </a:rPr>
              <a:t>情緒</a:t>
            </a:r>
            <a:endParaRPr sz="18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47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小組討論</a:t>
            </a:r>
            <a:endParaRPr/>
          </a:p>
        </p:txBody>
      </p:sp>
      <p:sp>
        <p:nvSpPr>
          <p:cNvPr id="1231" name="Google Shape;1231;p47"/>
          <p:cNvSpPr txBox="1"/>
          <p:nvPr>
            <p:ph idx="4294967295" type="body"/>
          </p:nvPr>
        </p:nvSpPr>
        <p:spPr>
          <a:xfrm>
            <a:off x="1518875" y="1723275"/>
            <a:ext cx="6512700" cy="15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en" sz="1600">
                <a:solidFill>
                  <a:srgbClr val="000000"/>
                </a:solidFill>
              </a:rPr>
              <a:t>你的作品藍圖是甚麼？（受</a:t>
            </a:r>
            <a:r>
              <a:rPr lang="en" sz="1600">
                <a:solidFill>
                  <a:srgbClr val="000000"/>
                </a:solidFill>
              </a:rPr>
              <a:t>價值觀影響）作品的</a:t>
            </a:r>
            <a:r>
              <a:rPr lang="en" sz="1600">
                <a:solidFill>
                  <a:srgbClr val="000000"/>
                </a:solidFill>
              </a:rPr>
              <a:t>框架是甚麼？（例如：學校、教會、親友⋯⋯）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en" sz="1600">
                <a:solidFill>
                  <a:srgbClr val="000000"/>
                </a:solidFill>
              </a:rPr>
              <a:t>甚麼會影響你和子女的創作過程？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en" sz="1600">
                <a:solidFill>
                  <a:srgbClr val="000000"/>
                </a:solidFill>
              </a:rPr>
              <a:t>試分享</a:t>
            </a:r>
            <a:r>
              <a:rPr lang="en" sz="1600">
                <a:solidFill>
                  <a:srgbClr val="000000"/>
                </a:solidFill>
              </a:rPr>
              <a:t>過程中的喜樂、滿足、困擾、憂慮等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en" sz="1600">
                <a:solidFill>
                  <a:srgbClr val="000000"/>
                </a:solidFill>
              </a:rPr>
              <a:t>構建自己和子女豐盛的人生的經驗？請參考「豐盛人生的構圖」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32" name="Google Shape;1232;p47"/>
          <p:cNvSpPr/>
          <p:nvPr/>
        </p:nvSpPr>
        <p:spPr>
          <a:xfrm rot="-1560523">
            <a:off x="156350" y="445025"/>
            <a:ext cx="1949649" cy="8961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活動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7" name="Google Shape;123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7229" y="0"/>
            <a:ext cx="364859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8" name="Google Shape;1238;p48"/>
          <p:cNvSpPr txBox="1"/>
          <p:nvPr/>
        </p:nvSpPr>
        <p:spPr>
          <a:xfrm>
            <a:off x="6616500" y="891000"/>
            <a:ext cx="2538000" cy="40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Open Sans SemiBold"/>
              <a:buAutoNum type="arabicPeriod"/>
            </a:pPr>
            <a:r>
              <a:rPr lang="en" sz="1200">
                <a:latin typeface="Open Sans SemiBold"/>
                <a:ea typeface="Open Sans SemiBold"/>
                <a:cs typeface="Open Sans SemiBold"/>
                <a:sym typeface="Open Sans SemiBold"/>
              </a:rPr>
              <a:t>情緒</a:t>
            </a:r>
            <a:endParaRPr sz="120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Open Sans SemiBold"/>
              <a:buAutoNum type="arabicPeriod"/>
            </a:pPr>
            <a:r>
              <a:rPr lang="en" sz="1200">
                <a:latin typeface="Open Sans SemiBold"/>
                <a:ea typeface="Open Sans SemiBold"/>
                <a:cs typeface="Open Sans SemiBold"/>
                <a:sym typeface="Open Sans SemiBold"/>
              </a:rPr>
              <a:t>關係</a:t>
            </a:r>
            <a:endParaRPr sz="120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Open Sans SemiBold"/>
              <a:buAutoNum type="arabicPeriod"/>
            </a:pPr>
            <a:r>
              <a:rPr lang="en" sz="1200">
                <a:latin typeface="Open Sans SemiBold"/>
                <a:ea typeface="Open Sans SemiBold"/>
                <a:cs typeface="Open Sans SemiBold"/>
                <a:sym typeface="Open Sans SemiBold"/>
              </a:rPr>
              <a:t>情緒、關係、意義</a:t>
            </a:r>
            <a:endParaRPr sz="120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Open Sans SemiBold"/>
              <a:buAutoNum type="arabicPeriod"/>
            </a:pPr>
            <a:r>
              <a:rPr lang="en" sz="1200">
                <a:latin typeface="Open Sans SemiBold"/>
                <a:ea typeface="Open Sans SemiBold"/>
                <a:cs typeface="Open Sans SemiBold"/>
                <a:sym typeface="Open Sans SemiBold"/>
              </a:rPr>
              <a:t>投入、成就</a:t>
            </a:r>
            <a:endParaRPr sz="120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Open Sans SemiBold"/>
              <a:buAutoNum type="arabicPeriod"/>
            </a:pPr>
            <a:r>
              <a:rPr lang="en" sz="1200">
                <a:latin typeface="Open Sans SemiBold"/>
                <a:ea typeface="Open Sans SemiBold"/>
                <a:cs typeface="Open Sans SemiBold"/>
                <a:sym typeface="Open Sans SemiBold"/>
              </a:rPr>
              <a:t>成就</a:t>
            </a:r>
            <a:endParaRPr sz="120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Open Sans SemiBold"/>
              <a:buAutoNum type="arabicPeriod"/>
            </a:pPr>
            <a:r>
              <a:rPr lang="en" sz="1200">
                <a:latin typeface="Open Sans SemiBold"/>
                <a:ea typeface="Open Sans SemiBold"/>
                <a:cs typeface="Open Sans SemiBold"/>
                <a:sym typeface="Open Sans SemiBold"/>
              </a:rPr>
              <a:t>投入</a:t>
            </a:r>
            <a:r>
              <a:rPr lang="en" sz="1200">
                <a:latin typeface="Open Sans SemiBold"/>
                <a:ea typeface="Open Sans SemiBold"/>
                <a:cs typeface="Open Sans SemiBold"/>
                <a:sym typeface="Open Sans SemiBold"/>
              </a:rPr>
              <a:t>、意義</a:t>
            </a:r>
            <a:endParaRPr sz="120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Open Sans SemiBold"/>
              <a:buAutoNum type="arabicPeriod"/>
            </a:pPr>
            <a:r>
              <a:rPr lang="en" sz="1200">
                <a:latin typeface="Open Sans SemiBold"/>
                <a:ea typeface="Open Sans SemiBold"/>
                <a:cs typeface="Open Sans SemiBold"/>
                <a:sym typeface="Open Sans SemiBold"/>
              </a:rPr>
              <a:t>健康、情緒</a:t>
            </a:r>
            <a:endParaRPr sz="120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Open Sans SemiBold"/>
              <a:buAutoNum type="arabicPeriod"/>
            </a:pPr>
            <a:r>
              <a:rPr lang="en" sz="1200">
                <a:latin typeface="Open Sans SemiBold"/>
                <a:ea typeface="Open Sans SemiBold"/>
                <a:cs typeface="Open Sans SemiBold"/>
                <a:sym typeface="Open Sans SemiBold"/>
              </a:rPr>
              <a:t>健康、情緒</a:t>
            </a:r>
            <a:endParaRPr sz="120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Open Sans SemiBold"/>
              <a:buAutoNum type="arabicPeriod"/>
            </a:pPr>
            <a:r>
              <a:rPr lang="en" sz="1200">
                <a:latin typeface="Open Sans SemiBold"/>
                <a:ea typeface="Open Sans SemiBold"/>
                <a:cs typeface="Open Sans SemiBold"/>
                <a:sym typeface="Open Sans SemiBold"/>
              </a:rPr>
              <a:t>關係</a:t>
            </a:r>
            <a:endParaRPr sz="120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Open Sans SemiBold"/>
              <a:buAutoNum type="arabicPeriod"/>
            </a:pPr>
            <a:r>
              <a:rPr lang="en" sz="1200">
                <a:latin typeface="Open Sans SemiBold"/>
                <a:ea typeface="Open Sans SemiBold"/>
                <a:cs typeface="Open Sans SemiBold"/>
                <a:sym typeface="Open Sans SemiBold"/>
              </a:rPr>
              <a:t>情緒、關係</a:t>
            </a:r>
            <a:endParaRPr sz="120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Open Sans SemiBold"/>
              <a:buAutoNum type="arabicPeriod"/>
            </a:pPr>
            <a:r>
              <a:rPr lang="en" sz="1200">
                <a:latin typeface="Open Sans SemiBold"/>
                <a:ea typeface="Open Sans SemiBold"/>
                <a:cs typeface="Open Sans SemiBold"/>
                <a:sym typeface="Open Sans SemiBold"/>
              </a:rPr>
              <a:t>關係</a:t>
            </a:r>
            <a:endParaRPr sz="120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Open Sans SemiBold"/>
              <a:buAutoNum type="arabicPeriod"/>
            </a:pPr>
            <a:r>
              <a:rPr lang="en" sz="1200">
                <a:latin typeface="Open Sans SemiBold"/>
                <a:ea typeface="Open Sans SemiBold"/>
                <a:cs typeface="Open Sans SemiBold"/>
                <a:sym typeface="Open Sans SemiBold"/>
              </a:rPr>
              <a:t>關係</a:t>
            </a:r>
            <a:endParaRPr sz="120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Open Sans SemiBold"/>
              <a:buAutoNum type="arabicPeriod"/>
            </a:pPr>
            <a:r>
              <a:rPr lang="en" sz="1200">
                <a:latin typeface="Open Sans SemiBold"/>
                <a:ea typeface="Open Sans SemiBold"/>
                <a:cs typeface="Open Sans SemiBold"/>
                <a:sym typeface="Open Sans SemiBold"/>
              </a:rPr>
              <a:t>情緒、健康</a:t>
            </a:r>
            <a:endParaRPr sz="120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Open Sans SemiBold"/>
              <a:buAutoNum type="arabicPeriod"/>
            </a:pPr>
            <a:r>
              <a:rPr lang="en" sz="1200">
                <a:latin typeface="Open Sans SemiBold"/>
                <a:ea typeface="Open Sans SemiBold"/>
                <a:cs typeface="Open Sans SemiBold"/>
                <a:sym typeface="Open Sans SemiBold"/>
              </a:rPr>
              <a:t>投入、成就</a:t>
            </a:r>
            <a:endParaRPr sz="120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Open Sans SemiBold"/>
              <a:buAutoNum type="arabicPeriod"/>
            </a:pPr>
            <a:r>
              <a:rPr lang="en" sz="1200">
                <a:latin typeface="Open Sans SemiBold"/>
                <a:ea typeface="Open Sans SemiBold"/>
                <a:cs typeface="Open Sans SemiBold"/>
                <a:sym typeface="Open Sans SemiBold"/>
              </a:rPr>
              <a:t>情緒</a:t>
            </a:r>
            <a:endParaRPr sz="120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Open Sans SemiBold"/>
              <a:buAutoNum type="arabicPeriod"/>
            </a:pPr>
            <a:r>
              <a:rPr lang="en" sz="1200">
                <a:latin typeface="Open Sans SemiBold"/>
                <a:ea typeface="Open Sans SemiBold"/>
                <a:cs typeface="Open Sans SemiBold"/>
                <a:sym typeface="Open Sans SemiBold"/>
              </a:rPr>
              <a:t>關係、意義</a:t>
            </a:r>
            <a:endParaRPr sz="120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Open Sans SemiBold"/>
              <a:buAutoNum type="arabicPeriod"/>
            </a:pPr>
            <a:r>
              <a:rPr lang="en" sz="1200">
                <a:latin typeface="Open Sans SemiBold"/>
                <a:ea typeface="Open Sans SemiBold"/>
                <a:cs typeface="Open Sans SemiBold"/>
                <a:sym typeface="Open Sans SemiBold"/>
              </a:rPr>
              <a:t>成就、意義</a:t>
            </a:r>
            <a:endParaRPr sz="120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Open Sans SemiBold"/>
              <a:buAutoNum type="arabicPeriod"/>
            </a:pPr>
            <a:r>
              <a:rPr lang="en" sz="1200">
                <a:latin typeface="Open Sans SemiBold"/>
                <a:ea typeface="Open Sans SemiBold"/>
                <a:cs typeface="Open Sans SemiBold"/>
                <a:sym typeface="Open Sans SemiBold"/>
              </a:rPr>
              <a:t>投入、成就</a:t>
            </a:r>
            <a:endParaRPr sz="120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Open Sans SemiBold"/>
              <a:buAutoNum type="arabicPeriod"/>
            </a:pPr>
            <a:r>
              <a:rPr lang="en" sz="1200">
                <a:latin typeface="Open Sans SemiBold"/>
                <a:ea typeface="Open Sans SemiBold"/>
                <a:cs typeface="Open Sans SemiBold"/>
                <a:sym typeface="Open Sans SemiBold"/>
              </a:rPr>
              <a:t>健康、情緒</a:t>
            </a:r>
            <a:endParaRPr sz="120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Open Sans SemiBold"/>
              <a:buAutoNum type="arabicPeriod"/>
            </a:pPr>
            <a:r>
              <a:rPr lang="en" sz="1200">
                <a:latin typeface="Open Sans SemiBold"/>
                <a:ea typeface="Open Sans SemiBold"/>
                <a:cs typeface="Open Sans SemiBold"/>
                <a:sym typeface="Open Sans SemiBold"/>
              </a:rPr>
              <a:t>意義</a:t>
            </a:r>
            <a:endParaRPr sz="120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239" name="Google Shape;1239;p48"/>
          <p:cNvSpPr txBox="1"/>
          <p:nvPr/>
        </p:nvSpPr>
        <p:spPr>
          <a:xfrm>
            <a:off x="368200" y="391225"/>
            <a:ext cx="2036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Open Sans SemiBold"/>
                <a:ea typeface="Open Sans SemiBold"/>
                <a:cs typeface="Open Sans SemiBold"/>
                <a:sym typeface="Open Sans SemiBold"/>
              </a:rPr>
              <a:t>美麗作品的細節內容</a:t>
            </a:r>
            <a:endParaRPr sz="16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1240" name="Google Shape;1240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8" y="1039750"/>
            <a:ext cx="2761525" cy="1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US Parent's Day by Slidesgo">
  <a:themeElements>
    <a:clrScheme name="Simple Light">
      <a:dk1>
        <a:srgbClr val="323041"/>
      </a:dk1>
      <a:lt1>
        <a:srgbClr val="EBE0D4"/>
      </a:lt1>
      <a:dk2>
        <a:srgbClr val="D06B54"/>
      </a:dk2>
      <a:lt2>
        <a:srgbClr val="EBE0D4"/>
      </a:lt2>
      <a:accent1>
        <a:srgbClr val="639AA6"/>
      </a:accent1>
      <a:accent2>
        <a:srgbClr val="175073"/>
      </a:accent2>
      <a:accent3>
        <a:srgbClr val="750A00"/>
      </a:accent3>
      <a:accent4>
        <a:srgbClr val="A66B5E"/>
      </a:accent4>
      <a:accent5>
        <a:srgbClr val="FFFFFF"/>
      </a:accent5>
      <a:accent6>
        <a:srgbClr val="FFFFFF"/>
      </a:accent6>
      <a:hlink>
        <a:srgbClr val="D06B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